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910" r:id="rId2"/>
    <p:sldId id="2017" r:id="rId3"/>
    <p:sldId id="2018" r:id="rId4"/>
    <p:sldId id="2019" r:id="rId5"/>
    <p:sldId id="2020" r:id="rId6"/>
    <p:sldId id="2025" r:id="rId7"/>
    <p:sldId id="293" r:id="rId8"/>
    <p:sldId id="276" r:id="rId9"/>
    <p:sldId id="2022" r:id="rId10"/>
    <p:sldId id="2023" r:id="rId11"/>
    <p:sldId id="258" r:id="rId12"/>
    <p:sldId id="2021" r:id="rId13"/>
    <p:sldId id="2026" r:id="rId1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848" userDrawn="1">
          <p15:clr>
            <a:srgbClr val="A4A3A4"/>
          </p15:clr>
        </p15:guide>
        <p15:guide id="3" orient="horz" pos="5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1B73"/>
    <a:srgbClr val="DACEEC"/>
    <a:srgbClr val="D6BBEB"/>
    <a:srgbClr val="0152AC"/>
    <a:srgbClr val="D1E7FF"/>
    <a:srgbClr val="E9F6C6"/>
    <a:srgbClr val="E5F4BA"/>
    <a:srgbClr val="4D5A6D"/>
    <a:srgbClr val="233F69"/>
    <a:srgbClr val="171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3293" autoAdjust="0"/>
  </p:normalViewPr>
  <p:slideViewPr>
    <p:cSldViewPr snapToGrid="0">
      <p:cViewPr varScale="1">
        <p:scale>
          <a:sx n="71" d="100"/>
          <a:sy n="71" d="100"/>
        </p:scale>
        <p:origin x="882" y="84"/>
      </p:cViewPr>
      <p:guideLst>
        <p:guide pos="4848"/>
        <p:guide orient="horz" pos="5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2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DD-BA47-894F-1DC1DA24D0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8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DD-BA47-894F-1DC1DA24D0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9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DD-BA47-894F-1DC1DA24D06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10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EDD-BA47-894F-1DC1DA24D06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11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DD-BA47-894F-1DC1DA24D06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12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EDD-BA47-894F-1DC1DA24D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4794248"/>
        <c:axId val="564796208"/>
      </c:barChart>
      <c:catAx>
        <c:axId val="5647942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accent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4796208"/>
        <c:crosses val="autoZero"/>
        <c:auto val="1"/>
        <c:lblAlgn val="ctr"/>
        <c:lblOffset val="100"/>
        <c:noMultiLvlLbl val="0"/>
      </c:catAx>
      <c:valAx>
        <c:axId val="564796208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accent1"/>
              </a:solidFill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accent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4794248"/>
        <c:crosses val="autoZero"/>
        <c:crossBetween val="between"/>
      </c:valAx>
      <c:spPr>
        <a:noFill/>
        <a:ln>
          <a:solidFill>
            <a:schemeClr val="accent1"/>
          </a:solidFill>
        </a:ln>
        <a:effectLst/>
      </c:spPr>
    </c:plotArea>
    <c:legend>
      <c:legendPos val="r"/>
      <c:layout>
        <c:manualLayout>
          <c:xMode val="edge"/>
          <c:yMode val="edge"/>
          <c:x val="0.93191647684794499"/>
          <c:y val="0.12533157686060301"/>
          <c:w val="6.6973028982149005E-2"/>
          <c:h val="0.668404296685137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7193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DD-BA47-894F-1DC1DA24D0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233F6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8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DD-BA47-894F-1DC1DA24D0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D5A6D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9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DD-BA47-894F-1DC1DA24D06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10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EDD-BA47-894F-1DC1DA24D06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11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DD-BA47-894F-1DC1DA24D06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12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EDD-BA47-894F-1DC1DA24D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00466232"/>
        <c:axId val="700466624"/>
      </c:barChart>
      <c:catAx>
        <c:axId val="7004662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accent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0466624"/>
        <c:crosses val="autoZero"/>
        <c:auto val="1"/>
        <c:lblAlgn val="ctr"/>
        <c:lblOffset val="100"/>
        <c:noMultiLvlLbl val="0"/>
      </c:catAx>
      <c:valAx>
        <c:axId val="70046662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accent1"/>
              </a:solidFill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accent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0466232"/>
        <c:crosses val="autoZero"/>
        <c:crossBetween val="between"/>
      </c:valAx>
      <c:spPr>
        <a:noFill/>
        <a:ln>
          <a:solidFill>
            <a:schemeClr val="accent1"/>
          </a:solidFill>
        </a:ln>
        <a:effectLst/>
      </c:spPr>
    </c:plotArea>
    <c:legend>
      <c:legendPos val="r"/>
      <c:layout>
        <c:manualLayout>
          <c:xMode val="edge"/>
          <c:yMode val="edge"/>
          <c:x val="0.93191647684794499"/>
          <c:y val="0.12533157686060301"/>
          <c:w val="6.6973028982149005E-2"/>
          <c:h val="0.668404296685137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(Body)"/>
                <a:ea typeface="+mn-ea"/>
                <a:cs typeface="Calibri (Body)"/>
              </a:defRPr>
            </a:pPr>
            <a:r>
              <a:rPr lang="en-US" b="0" dirty="0">
                <a:solidFill>
                  <a:schemeClr val="tx1"/>
                </a:solidFill>
                <a:latin typeface="Jost Medium Roman"/>
                <a:cs typeface="Jost Medium Roman"/>
              </a:rPr>
              <a:t>Chart Option 1</a:t>
            </a:r>
          </a:p>
        </c:rich>
      </c:tx>
      <c:layout>
        <c:manualLayout>
          <c:xMode val="edge"/>
          <c:yMode val="edge"/>
          <c:x val="0"/>
          <c:y val="0.12812498106989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49787768534277"/>
          <c:y val="0.13573336725607399"/>
          <c:w val="0.58745367388186498"/>
          <c:h val="0.7356714279656649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17193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22C-E341-9B6C-1A925208DB3F}"/>
              </c:ext>
            </c:extLst>
          </c:dPt>
          <c:dPt>
            <c:idx val="1"/>
            <c:bubble3D val="0"/>
            <c:spPr>
              <a:solidFill>
                <a:srgbClr val="233F6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22C-E341-9B6C-1A925208DB3F}"/>
              </c:ext>
            </c:extLst>
          </c:dPt>
          <c:dPt>
            <c:idx val="2"/>
            <c:bubble3D val="0"/>
            <c:spPr>
              <a:solidFill>
                <a:srgbClr val="4D5A6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22C-E341-9B6C-1A925208DB3F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22C-E341-9B6C-1A925208DB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2C-E341-9B6C-1A925208DB3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252821892451699"/>
          <c:y val="0.90666526331518105"/>
          <c:w val="0.64197237000268403"/>
          <c:h val="7.41017540883970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Jost Regular"/>
              <a:ea typeface="+mn-ea"/>
              <a:cs typeface="Jost Regular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  <a:latin typeface="Jost Medium Roman"/>
                <a:cs typeface="Jost Medium Roman"/>
              </a:rPr>
              <a:t>Pie Chart Option 2</a:t>
            </a:r>
            <a:endParaRPr lang="en-US" b="0" dirty="0">
              <a:effectLst/>
              <a:latin typeface="Jost Medium Roman"/>
              <a:cs typeface="Jost Medium Roman"/>
            </a:endParaRPr>
          </a:p>
        </c:rich>
      </c:tx>
      <c:layout>
        <c:manualLayout>
          <c:xMode val="edge"/>
          <c:yMode val="edge"/>
          <c:x val="0.29566722175015597"/>
          <c:y val="0.4906250567903029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7193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CB67-F14E-A279-A7B3AFC0AA22}"/>
              </c:ext>
            </c:extLst>
          </c:dPt>
          <c:dPt>
            <c:idx val="1"/>
            <c:bubble3D val="0"/>
            <c:spPr>
              <a:solidFill>
                <a:srgbClr val="233F6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67-F14E-A279-A7B3AFC0AA22}"/>
              </c:ext>
            </c:extLst>
          </c:dPt>
          <c:dPt>
            <c:idx val="2"/>
            <c:bubble3D val="0"/>
            <c:spPr>
              <a:solidFill>
                <a:srgbClr val="4D5A6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B67-F14E-A279-A7B3AFC0AA22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67-F14E-A279-A7B3AFC0AA22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67-F14E-A279-A7B3AFC0AA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Jost Regular"/>
              <a:ea typeface="+mn-ea"/>
              <a:cs typeface="Jost Regular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(Body)"/>
                <a:ea typeface="+mn-ea"/>
                <a:cs typeface="Calibri (Body)"/>
              </a:defRPr>
            </a:pPr>
            <a:r>
              <a:rPr lang="en-US" b="0" dirty="0">
                <a:solidFill>
                  <a:schemeClr val="tx1"/>
                </a:solidFill>
                <a:latin typeface="Jost Medium Roman"/>
                <a:cs typeface="Jost Medium Roman"/>
              </a:rPr>
              <a:t>Chart Option 1</a:t>
            </a:r>
          </a:p>
        </c:rich>
      </c:tx>
      <c:layout>
        <c:manualLayout>
          <c:xMode val="edge"/>
          <c:yMode val="edge"/>
          <c:x val="0"/>
          <c:y val="0.12812498106989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49787768534277"/>
          <c:y val="0.13573336725607399"/>
          <c:w val="0.58745367388186498"/>
          <c:h val="0.7356714279656649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22C-E341-9B6C-1A925208DB3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22C-E341-9B6C-1A925208DB3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22C-E341-9B6C-1A925208DB3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22C-E341-9B6C-1A925208DB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2C-E341-9B6C-1A925208DB3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252821892451699"/>
          <c:y val="0.90666526331518105"/>
          <c:w val="0.64197237000268403"/>
          <c:h val="7.41017540883970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Jost Regular"/>
              <a:ea typeface="+mn-ea"/>
              <a:cs typeface="Jost Regular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  <a:latin typeface="Jost Medium Roman"/>
                <a:cs typeface="Jost Medium Roman"/>
              </a:rPr>
              <a:t>Pie Chart Option 2</a:t>
            </a:r>
            <a:endParaRPr lang="en-US" b="0" dirty="0">
              <a:effectLst/>
              <a:latin typeface="Jost Medium Roman"/>
              <a:cs typeface="Jost Medium Roman"/>
            </a:endParaRPr>
          </a:p>
        </c:rich>
      </c:tx>
      <c:layout>
        <c:manualLayout>
          <c:xMode val="edge"/>
          <c:yMode val="edge"/>
          <c:x val="0.29566722175015597"/>
          <c:y val="0.4906250567903029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CB67-F14E-A279-A7B3AFC0AA2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67-F14E-A279-A7B3AFC0AA2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B67-F14E-A279-A7B3AFC0AA2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67-F14E-A279-A7B3AFC0AA22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67-F14E-A279-A7B3AFC0AA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Jost Regular"/>
              <a:ea typeface="+mn-ea"/>
              <a:cs typeface="Jost Regular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4002B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DD-BA47-894F-1DC1DA24D0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5713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8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DD-BA47-894F-1DC1DA24D0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E5A827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9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DD-BA47-894F-1DC1DA24D06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10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EDD-BA47-894F-1DC1DA24D06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11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DD-BA47-894F-1DC1DA24D06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12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EDD-BA47-894F-1DC1DA24D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99634512"/>
        <c:axId val="699636864"/>
      </c:barChart>
      <c:catAx>
        <c:axId val="6996345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accent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9636864"/>
        <c:crosses val="autoZero"/>
        <c:auto val="1"/>
        <c:lblAlgn val="ctr"/>
        <c:lblOffset val="100"/>
        <c:noMultiLvlLbl val="0"/>
      </c:catAx>
      <c:valAx>
        <c:axId val="69963686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accent1"/>
              </a:solidFill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accent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9634512"/>
        <c:crosses val="autoZero"/>
        <c:crossBetween val="between"/>
      </c:valAx>
      <c:spPr>
        <a:noFill/>
        <a:ln>
          <a:solidFill>
            <a:schemeClr val="accent1"/>
          </a:solidFill>
        </a:ln>
        <a:effectLst/>
      </c:spPr>
    </c:plotArea>
    <c:legend>
      <c:legendPos val="r"/>
      <c:layout>
        <c:manualLayout>
          <c:xMode val="edge"/>
          <c:yMode val="edge"/>
          <c:x val="0.93191647684794499"/>
          <c:y val="0.12533157686060301"/>
          <c:w val="6.6973028982149005E-2"/>
          <c:h val="0.668404296685137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(Body)"/>
                <a:ea typeface="+mn-ea"/>
                <a:cs typeface="Calibri (Body)"/>
              </a:defRPr>
            </a:pPr>
            <a:r>
              <a:rPr lang="en-US" b="0" dirty="0">
                <a:solidFill>
                  <a:schemeClr val="tx1"/>
                </a:solidFill>
                <a:latin typeface="Jost Medium Roman"/>
                <a:cs typeface="Jost Medium Roman"/>
              </a:rPr>
              <a:t>Chart Option 1</a:t>
            </a:r>
          </a:p>
        </c:rich>
      </c:tx>
      <c:layout>
        <c:manualLayout>
          <c:xMode val="edge"/>
          <c:yMode val="edge"/>
          <c:x val="0"/>
          <c:y val="0.12812498106989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49787768534277"/>
          <c:y val="0.13573336725607399"/>
          <c:w val="0.58745367388186498"/>
          <c:h val="0.7356714279656649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E4002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22C-E341-9B6C-1A925208DB3F}"/>
              </c:ext>
            </c:extLst>
          </c:dPt>
          <c:dPt>
            <c:idx val="1"/>
            <c:bubble3D val="0"/>
            <c:spPr>
              <a:solidFill>
                <a:srgbClr val="E5713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22C-E341-9B6C-1A925208DB3F}"/>
              </c:ext>
            </c:extLst>
          </c:dPt>
          <c:dPt>
            <c:idx val="2"/>
            <c:bubble3D val="0"/>
            <c:spPr>
              <a:solidFill>
                <a:srgbClr val="E5A82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22C-E341-9B6C-1A925208DB3F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22C-E341-9B6C-1A925208DB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2C-E341-9B6C-1A925208DB3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252821892451699"/>
          <c:y val="0.90666526331518105"/>
          <c:w val="0.64197237000268403"/>
          <c:h val="7.41017540883970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Jost Regular"/>
              <a:ea typeface="+mn-ea"/>
              <a:cs typeface="Jost Regular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  <a:latin typeface="Jost Medium Roman"/>
                <a:cs typeface="Jost Medium Roman"/>
              </a:rPr>
              <a:t>Pie Chart Option 2</a:t>
            </a:r>
            <a:endParaRPr lang="en-US" b="0" dirty="0">
              <a:effectLst/>
              <a:latin typeface="Jost Medium Roman"/>
              <a:cs typeface="Jost Medium Roman"/>
            </a:endParaRPr>
          </a:p>
        </c:rich>
      </c:tx>
      <c:layout>
        <c:manualLayout>
          <c:xMode val="edge"/>
          <c:yMode val="edge"/>
          <c:x val="0.29566722175015597"/>
          <c:y val="0.4906250567903029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E4002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CB67-F14E-A279-A7B3AFC0AA22}"/>
              </c:ext>
            </c:extLst>
          </c:dPt>
          <c:dPt>
            <c:idx val="1"/>
            <c:bubble3D val="0"/>
            <c:spPr>
              <a:solidFill>
                <a:srgbClr val="E5713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67-F14E-A279-A7B3AFC0AA22}"/>
              </c:ext>
            </c:extLst>
          </c:dPt>
          <c:dPt>
            <c:idx val="2"/>
            <c:bubble3D val="0"/>
            <c:spPr>
              <a:solidFill>
                <a:srgbClr val="E5A82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B67-F14E-A279-A7B3AFC0AA22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67-F14E-A279-A7B3AFC0AA22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67-F14E-A279-A7B3AFC0AA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Jost Regular"/>
              <a:ea typeface="+mn-ea"/>
              <a:cs typeface="Jost Regular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2D2E7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DD-BA47-894F-1DC1DA24D0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8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DD-BA47-894F-1DC1DA24D0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944DAA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9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DD-BA47-894F-1DC1DA24D06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10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EDD-BA47-894F-1DC1DA24D06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11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DD-BA47-894F-1DC1DA24D06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12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EDD-BA47-894F-1DC1DA24D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01237424"/>
        <c:axId val="701235464"/>
      </c:barChart>
      <c:catAx>
        <c:axId val="7012374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accent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1235464"/>
        <c:crosses val="autoZero"/>
        <c:auto val="1"/>
        <c:lblAlgn val="ctr"/>
        <c:lblOffset val="100"/>
        <c:noMultiLvlLbl val="0"/>
      </c:catAx>
      <c:valAx>
        <c:axId val="70123546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accent1"/>
              </a:solidFill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accent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1237424"/>
        <c:crosses val="autoZero"/>
        <c:crossBetween val="between"/>
      </c:valAx>
      <c:spPr>
        <a:noFill/>
        <a:ln>
          <a:solidFill>
            <a:schemeClr val="accent1"/>
          </a:solidFill>
        </a:ln>
        <a:effectLst/>
      </c:spPr>
    </c:plotArea>
    <c:legend>
      <c:legendPos val="r"/>
      <c:layout>
        <c:manualLayout>
          <c:xMode val="edge"/>
          <c:yMode val="edge"/>
          <c:x val="0.93191647684794499"/>
          <c:y val="0.12533157686060301"/>
          <c:w val="6.6973028982149005E-2"/>
          <c:h val="0.668404296685137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(Body)"/>
                <a:ea typeface="+mn-ea"/>
                <a:cs typeface="Calibri (Body)"/>
              </a:defRPr>
            </a:pPr>
            <a:r>
              <a:rPr lang="en-US" b="0" dirty="0">
                <a:solidFill>
                  <a:schemeClr val="tx1"/>
                </a:solidFill>
                <a:latin typeface="Jost Medium Roman"/>
                <a:cs typeface="Jost Medium Roman"/>
              </a:rPr>
              <a:t>Chart Option 1</a:t>
            </a:r>
          </a:p>
        </c:rich>
      </c:tx>
      <c:layout>
        <c:manualLayout>
          <c:xMode val="edge"/>
          <c:yMode val="edge"/>
          <c:x val="0"/>
          <c:y val="0.12812498106989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49787768534277"/>
          <c:y val="0.13573336725607399"/>
          <c:w val="0.58745367388186498"/>
          <c:h val="0.7356714279656649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2D2E7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22C-E341-9B6C-1A925208DB3F}"/>
              </c:ext>
            </c:extLst>
          </c:dPt>
          <c:dPt>
            <c:idx val="1"/>
            <c:bubble3D val="0"/>
            <c:spPr>
              <a:solidFill>
                <a:srgbClr val="7030A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22C-E341-9B6C-1A925208DB3F}"/>
              </c:ext>
            </c:extLst>
          </c:dPt>
          <c:dPt>
            <c:idx val="2"/>
            <c:bubble3D val="0"/>
            <c:spPr>
              <a:solidFill>
                <a:srgbClr val="944DA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22C-E341-9B6C-1A925208DB3F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22C-E341-9B6C-1A925208DB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2C-E341-9B6C-1A925208DB3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252821892451699"/>
          <c:y val="0.90666526331518105"/>
          <c:w val="0.64197237000268403"/>
          <c:h val="7.41017540883970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Jost Regular"/>
              <a:ea typeface="+mn-ea"/>
              <a:cs typeface="Jost Regular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  <a:latin typeface="Jost Medium Roman"/>
                <a:cs typeface="Jost Medium Roman"/>
              </a:rPr>
              <a:t>Pie Chart Option 2</a:t>
            </a:r>
            <a:endParaRPr lang="en-US" b="0" dirty="0">
              <a:effectLst/>
              <a:latin typeface="Jost Medium Roman"/>
              <a:cs typeface="Jost Medium Roman"/>
            </a:endParaRPr>
          </a:p>
        </c:rich>
      </c:tx>
      <c:layout>
        <c:manualLayout>
          <c:xMode val="edge"/>
          <c:yMode val="edge"/>
          <c:x val="0.29566722175015597"/>
          <c:y val="0.4906250567903029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2D2E7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CB67-F14E-A279-A7B3AFC0AA22}"/>
              </c:ext>
            </c:extLst>
          </c:dPt>
          <c:dPt>
            <c:idx val="1"/>
            <c:bubble3D val="0"/>
            <c:spPr>
              <a:solidFill>
                <a:srgbClr val="7030A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67-F14E-A279-A7B3AFC0AA22}"/>
              </c:ext>
            </c:extLst>
          </c:dPt>
          <c:dPt>
            <c:idx val="2"/>
            <c:bubble3D val="0"/>
            <c:spPr>
              <a:solidFill>
                <a:srgbClr val="944DA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B67-F14E-A279-A7B3AFC0AA22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67-F14E-A279-A7B3AFC0AA22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67-F14E-A279-A7B3AFC0AA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Jost Regular"/>
              <a:ea typeface="+mn-ea"/>
              <a:cs typeface="Jost Regular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514F0A-43F7-4C3A-B573-CE755B04291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4F93BD9-F31C-413D-B32B-4C7890F0806D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3000" dirty="0">
              <a:latin typeface="Jost Regular"/>
              <a:cs typeface="Jost Regular"/>
            </a:rPr>
            <a:t>Box 1</a:t>
          </a:r>
        </a:p>
      </dgm:t>
    </dgm:pt>
    <dgm:pt modelId="{4ADE79C0-BBB3-431F-8088-DFEB93457D4C}" type="parTrans" cxnId="{A69D996A-B5CE-4C38-8FAB-E080D5348424}">
      <dgm:prSet/>
      <dgm:spPr/>
      <dgm:t>
        <a:bodyPr/>
        <a:lstStyle/>
        <a:p>
          <a:endParaRPr lang="en-US"/>
        </a:p>
      </dgm:t>
    </dgm:pt>
    <dgm:pt modelId="{D35D91DA-EEEC-4299-930E-B00EE991CD3E}" type="sibTrans" cxnId="{A69D996A-B5CE-4C38-8FAB-E080D5348424}">
      <dgm:prSet/>
      <dgm:spPr/>
      <dgm:t>
        <a:bodyPr/>
        <a:lstStyle/>
        <a:p>
          <a:endParaRPr lang="en-US"/>
        </a:p>
      </dgm:t>
    </dgm:pt>
    <dgm:pt modelId="{B860ACB9-2CBA-415F-B3FE-49CE6EDC5F44}">
      <dgm:prSet phldrT="[Text]" custT="1"/>
      <dgm:spPr>
        <a:solidFill>
          <a:srgbClr val="93BA1F"/>
        </a:solidFill>
      </dgm:spPr>
      <dgm:t>
        <a:bodyPr/>
        <a:lstStyle/>
        <a:p>
          <a:r>
            <a:rPr lang="en-US" sz="3000" dirty="0">
              <a:latin typeface="Jost Regular"/>
              <a:cs typeface="Jost Regular"/>
            </a:rPr>
            <a:t>Box 2</a:t>
          </a:r>
        </a:p>
      </dgm:t>
    </dgm:pt>
    <dgm:pt modelId="{10ADE89C-F15D-48C9-B546-228D98D45CFF}" type="parTrans" cxnId="{BD9C666A-60C1-4092-9726-9E48126C7D87}">
      <dgm:prSet/>
      <dgm:spPr/>
      <dgm:t>
        <a:bodyPr/>
        <a:lstStyle/>
        <a:p>
          <a:endParaRPr lang="en-US"/>
        </a:p>
      </dgm:t>
    </dgm:pt>
    <dgm:pt modelId="{EB0A3866-7D49-434E-9C2E-B70F301F0618}" type="sibTrans" cxnId="{BD9C666A-60C1-4092-9726-9E48126C7D87}">
      <dgm:prSet/>
      <dgm:spPr/>
      <dgm:t>
        <a:bodyPr/>
        <a:lstStyle/>
        <a:p>
          <a:endParaRPr lang="en-US"/>
        </a:p>
      </dgm:t>
    </dgm:pt>
    <dgm:pt modelId="{9EEBE39D-E131-4364-9EE4-502C5D6405C5}">
      <dgm:prSet phldrT="[Text]" custT="1"/>
      <dgm:spPr>
        <a:solidFill>
          <a:srgbClr val="93BA1F"/>
        </a:solidFill>
      </dgm:spPr>
      <dgm:t>
        <a:bodyPr/>
        <a:lstStyle/>
        <a:p>
          <a:r>
            <a:rPr lang="en-US" sz="3000" dirty="0">
              <a:latin typeface="Jost Regular"/>
              <a:cs typeface="Jost Regular"/>
            </a:rPr>
            <a:t>Box 3</a:t>
          </a:r>
        </a:p>
      </dgm:t>
    </dgm:pt>
    <dgm:pt modelId="{E6E863C1-4F11-44C1-A2A8-E310C8BA5439}" type="parTrans" cxnId="{63E5E3B0-6AD4-475B-9973-97DB5683D280}">
      <dgm:prSet/>
      <dgm:spPr/>
      <dgm:t>
        <a:bodyPr/>
        <a:lstStyle/>
        <a:p>
          <a:endParaRPr lang="en-US"/>
        </a:p>
      </dgm:t>
    </dgm:pt>
    <dgm:pt modelId="{C6A97136-82AB-4B95-882E-1EAC3CCBADC4}" type="sibTrans" cxnId="{63E5E3B0-6AD4-475B-9973-97DB5683D280}">
      <dgm:prSet/>
      <dgm:spPr/>
      <dgm:t>
        <a:bodyPr/>
        <a:lstStyle/>
        <a:p>
          <a:endParaRPr lang="en-US"/>
        </a:p>
      </dgm:t>
    </dgm:pt>
    <dgm:pt modelId="{D07D052C-9134-43B6-A6E0-9B297AD1D60A}" type="pres">
      <dgm:prSet presAssocID="{C8514F0A-43F7-4C3A-B573-CE755B042910}" presName="Name0" presStyleCnt="0">
        <dgm:presLayoutVars>
          <dgm:dir/>
          <dgm:resizeHandles val="exact"/>
        </dgm:presLayoutVars>
      </dgm:prSet>
      <dgm:spPr/>
    </dgm:pt>
    <dgm:pt modelId="{FBB2D24C-178C-4A4B-A4F2-C1B86412EF60}" type="pres">
      <dgm:prSet presAssocID="{D4F93BD9-F31C-413D-B32B-4C7890F0806D}" presName="node" presStyleLbl="node1" presStyleIdx="0" presStyleCnt="3">
        <dgm:presLayoutVars>
          <dgm:bulletEnabled val="1"/>
        </dgm:presLayoutVars>
      </dgm:prSet>
      <dgm:spPr>
        <a:prstGeom prst="rect">
          <a:avLst/>
        </a:prstGeom>
      </dgm:spPr>
    </dgm:pt>
    <dgm:pt modelId="{582D4F63-E7D9-4139-9E9B-6581951F8E07}" type="pres">
      <dgm:prSet presAssocID="{D35D91DA-EEEC-4299-930E-B00EE991CD3E}" presName="sibTrans" presStyleLbl="sibTrans2D1" presStyleIdx="0" presStyleCnt="2"/>
      <dgm:spPr/>
    </dgm:pt>
    <dgm:pt modelId="{E9677C46-D42A-4AE5-A91E-ED61203262F5}" type="pres">
      <dgm:prSet presAssocID="{D35D91DA-EEEC-4299-930E-B00EE991CD3E}" presName="connectorText" presStyleLbl="sibTrans2D1" presStyleIdx="0" presStyleCnt="2"/>
      <dgm:spPr/>
    </dgm:pt>
    <dgm:pt modelId="{C632A642-8E1C-4EAB-BBFA-1A83EAB56D29}" type="pres">
      <dgm:prSet presAssocID="{B860ACB9-2CBA-415F-B3FE-49CE6EDC5F44}" presName="node" presStyleLbl="node1" presStyleIdx="1" presStyleCnt="3">
        <dgm:presLayoutVars>
          <dgm:bulletEnabled val="1"/>
        </dgm:presLayoutVars>
      </dgm:prSet>
      <dgm:spPr>
        <a:prstGeom prst="rect">
          <a:avLst/>
        </a:prstGeom>
      </dgm:spPr>
    </dgm:pt>
    <dgm:pt modelId="{D6AAEBE2-D180-4C51-BE91-BEAE91760187}" type="pres">
      <dgm:prSet presAssocID="{EB0A3866-7D49-434E-9C2E-B70F301F0618}" presName="sibTrans" presStyleLbl="sibTrans2D1" presStyleIdx="1" presStyleCnt="2"/>
      <dgm:spPr/>
    </dgm:pt>
    <dgm:pt modelId="{07357CE5-920A-47EC-B311-2473BBF8E910}" type="pres">
      <dgm:prSet presAssocID="{EB0A3866-7D49-434E-9C2E-B70F301F0618}" presName="connectorText" presStyleLbl="sibTrans2D1" presStyleIdx="1" presStyleCnt="2"/>
      <dgm:spPr/>
    </dgm:pt>
    <dgm:pt modelId="{72694379-7C03-4468-A197-4AD07CBBBDD8}" type="pres">
      <dgm:prSet presAssocID="{9EEBE39D-E131-4364-9EE4-502C5D6405C5}" presName="node" presStyleLbl="node1" presStyleIdx="2" presStyleCnt="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B189F80D-A6B8-3B4F-B2D1-F84587B90A06}" type="presOf" srcId="{D35D91DA-EEEC-4299-930E-B00EE991CD3E}" destId="{582D4F63-E7D9-4139-9E9B-6581951F8E07}" srcOrd="0" destOrd="0" presId="urn:microsoft.com/office/officeart/2005/8/layout/process1"/>
    <dgm:cxn modelId="{F24BC03B-88C4-1545-93EC-090635BD4892}" type="presOf" srcId="{EB0A3866-7D49-434E-9C2E-B70F301F0618}" destId="{D6AAEBE2-D180-4C51-BE91-BEAE91760187}" srcOrd="0" destOrd="0" presId="urn:microsoft.com/office/officeart/2005/8/layout/process1"/>
    <dgm:cxn modelId="{BD9C666A-60C1-4092-9726-9E48126C7D87}" srcId="{C8514F0A-43F7-4C3A-B573-CE755B042910}" destId="{B860ACB9-2CBA-415F-B3FE-49CE6EDC5F44}" srcOrd="1" destOrd="0" parTransId="{10ADE89C-F15D-48C9-B546-228D98D45CFF}" sibTransId="{EB0A3866-7D49-434E-9C2E-B70F301F0618}"/>
    <dgm:cxn modelId="{A69D996A-B5CE-4C38-8FAB-E080D5348424}" srcId="{C8514F0A-43F7-4C3A-B573-CE755B042910}" destId="{D4F93BD9-F31C-413D-B32B-4C7890F0806D}" srcOrd="0" destOrd="0" parTransId="{4ADE79C0-BBB3-431F-8088-DFEB93457D4C}" sibTransId="{D35D91DA-EEEC-4299-930E-B00EE991CD3E}"/>
    <dgm:cxn modelId="{52AC1A58-432D-FC49-B2AC-444B344C5F79}" type="presOf" srcId="{C8514F0A-43F7-4C3A-B573-CE755B042910}" destId="{D07D052C-9134-43B6-A6E0-9B297AD1D60A}" srcOrd="0" destOrd="0" presId="urn:microsoft.com/office/officeart/2005/8/layout/process1"/>
    <dgm:cxn modelId="{392E6E95-A87D-BE40-806E-55B565324992}" type="presOf" srcId="{D35D91DA-EEEC-4299-930E-B00EE991CD3E}" destId="{E9677C46-D42A-4AE5-A91E-ED61203262F5}" srcOrd="1" destOrd="0" presId="urn:microsoft.com/office/officeart/2005/8/layout/process1"/>
    <dgm:cxn modelId="{C4FC0C9E-BDD8-D044-864F-4C936F78BBB7}" type="presOf" srcId="{D4F93BD9-F31C-413D-B32B-4C7890F0806D}" destId="{FBB2D24C-178C-4A4B-A4F2-C1B86412EF60}" srcOrd="0" destOrd="0" presId="urn:microsoft.com/office/officeart/2005/8/layout/process1"/>
    <dgm:cxn modelId="{63E5E3B0-6AD4-475B-9973-97DB5683D280}" srcId="{C8514F0A-43F7-4C3A-B573-CE755B042910}" destId="{9EEBE39D-E131-4364-9EE4-502C5D6405C5}" srcOrd="2" destOrd="0" parTransId="{E6E863C1-4F11-44C1-A2A8-E310C8BA5439}" sibTransId="{C6A97136-82AB-4B95-882E-1EAC3CCBADC4}"/>
    <dgm:cxn modelId="{04A3F8BE-CF2C-9D4C-B3B1-99108C8CF07E}" type="presOf" srcId="{B860ACB9-2CBA-415F-B3FE-49CE6EDC5F44}" destId="{C632A642-8E1C-4EAB-BBFA-1A83EAB56D29}" srcOrd="0" destOrd="0" presId="urn:microsoft.com/office/officeart/2005/8/layout/process1"/>
    <dgm:cxn modelId="{41FFE1E8-5C66-894F-A79F-E4FE15ADCF18}" type="presOf" srcId="{9EEBE39D-E131-4364-9EE4-502C5D6405C5}" destId="{72694379-7C03-4468-A197-4AD07CBBBDD8}" srcOrd="0" destOrd="0" presId="urn:microsoft.com/office/officeart/2005/8/layout/process1"/>
    <dgm:cxn modelId="{E39873F9-F47C-6141-A440-F8E2904BD129}" type="presOf" srcId="{EB0A3866-7D49-434E-9C2E-B70F301F0618}" destId="{07357CE5-920A-47EC-B311-2473BBF8E910}" srcOrd="1" destOrd="0" presId="urn:microsoft.com/office/officeart/2005/8/layout/process1"/>
    <dgm:cxn modelId="{E8DFB2B1-AF7D-CB44-B3DE-F2D1E1897608}" type="presParOf" srcId="{D07D052C-9134-43B6-A6E0-9B297AD1D60A}" destId="{FBB2D24C-178C-4A4B-A4F2-C1B86412EF60}" srcOrd="0" destOrd="0" presId="urn:microsoft.com/office/officeart/2005/8/layout/process1"/>
    <dgm:cxn modelId="{42CD60EB-8040-3A45-8A87-869E18B42BE6}" type="presParOf" srcId="{D07D052C-9134-43B6-A6E0-9B297AD1D60A}" destId="{582D4F63-E7D9-4139-9E9B-6581951F8E07}" srcOrd="1" destOrd="0" presId="urn:microsoft.com/office/officeart/2005/8/layout/process1"/>
    <dgm:cxn modelId="{D00805B4-3F7C-9748-BDD2-596A571628EA}" type="presParOf" srcId="{582D4F63-E7D9-4139-9E9B-6581951F8E07}" destId="{E9677C46-D42A-4AE5-A91E-ED61203262F5}" srcOrd="0" destOrd="0" presId="urn:microsoft.com/office/officeart/2005/8/layout/process1"/>
    <dgm:cxn modelId="{40D5F6F7-4FB9-CF4D-818B-CD90C57D2BDA}" type="presParOf" srcId="{D07D052C-9134-43B6-A6E0-9B297AD1D60A}" destId="{C632A642-8E1C-4EAB-BBFA-1A83EAB56D29}" srcOrd="2" destOrd="0" presId="urn:microsoft.com/office/officeart/2005/8/layout/process1"/>
    <dgm:cxn modelId="{45693E31-BEE2-C348-B4EF-913E5EC211A7}" type="presParOf" srcId="{D07D052C-9134-43B6-A6E0-9B297AD1D60A}" destId="{D6AAEBE2-D180-4C51-BE91-BEAE91760187}" srcOrd="3" destOrd="0" presId="urn:microsoft.com/office/officeart/2005/8/layout/process1"/>
    <dgm:cxn modelId="{A7E93670-2922-B344-B476-50A7F1D9C7D8}" type="presParOf" srcId="{D6AAEBE2-D180-4C51-BE91-BEAE91760187}" destId="{07357CE5-920A-47EC-B311-2473BBF8E910}" srcOrd="0" destOrd="0" presId="urn:microsoft.com/office/officeart/2005/8/layout/process1"/>
    <dgm:cxn modelId="{D37AD01E-F3E0-D048-88CE-DA6862024057}" type="presParOf" srcId="{D07D052C-9134-43B6-A6E0-9B297AD1D60A}" destId="{72694379-7C03-4468-A197-4AD07CBBBDD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8EB634-B473-41CA-B78D-9FB391CC26D6}" type="doc">
      <dgm:prSet loTypeId="urn:microsoft.com/office/officeart/2005/8/layout/hChevron3" loCatId="process" qsTypeId="urn:microsoft.com/office/officeart/2005/8/quickstyle/simple1" qsCatId="simple" csTypeId="urn:microsoft.com/office/officeart/2005/8/colors/colorful1#1" csCatId="colorful" phldr="1"/>
      <dgm:spPr/>
    </dgm:pt>
    <dgm:pt modelId="{129B11AA-B23B-456A-9122-93F0D0A4C28B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3000" dirty="0"/>
            <a:t>Box 1</a:t>
          </a:r>
        </a:p>
      </dgm:t>
    </dgm:pt>
    <dgm:pt modelId="{E1649E00-DBDE-445D-B0FA-3088E7BE0E1B}" type="parTrans" cxnId="{E5B4CF0E-C547-4256-B195-F6856A19071D}">
      <dgm:prSet/>
      <dgm:spPr/>
      <dgm:t>
        <a:bodyPr/>
        <a:lstStyle/>
        <a:p>
          <a:endParaRPr lang="en-US"/>
        </a:p>
      </dgm:t>
    </dgm:pt>
    <dgm:pt modelId="{FC6C44FA-689F-49EA-94E9-6B354AE130F2}" type="sibTrans" cxnId="{E5B4CF0E-C547-4256-B195-F6856A19071D}">
      <dgm:prSet/>
      <dgm:spPr/>
      <dgm:t>
        <a:bodyPr/>
        <a:lstStyle/>
        <a:p>
          <a:endParaRPr lang="en-US"/>
        </a:p>
      </dgm:t>
    </dgm:pt>
    <dgm:pt modelId="{5C264F12-9D77-4595-9043-2B187341DF7F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3000" dirty="0"/>
            <a:t>Box 2</a:t>
          </a:r>
        </a:p>
      </dgm:t>
    </dgm:pt>
    <dgm:pt modelId="{83697039-CDDB-4B4E-B3DC-9AE2CEB2BF93}" type="parTrans" cxnId="{B26BD415-0068-42D2-92AE-812A8674C93D}">
      <dgm:prSet/>
      <dgm:spPr/>
      <dgm:t>
        <a:bodyPr/>
        <a:lstStyle/>
        <a:p>
          <a:endParaRPr lang="en-US"/>
        </a:p>
      </dgm:t>
    </dgm:pt>
    <dgm:pt modelId="{B5B987D8-8467-42E1-9AEF-B8C0E7F6BED0}" type="sibTrans" cxnId="{B26BD415-0068-42D2-92AE-812A8674C93D}">
      <dgm:prSet/>
      <dgm:spPr/>
      <dgm:t>
        <a:bodyPr/>
        <a:lstStyle/>
        <a:p>
          <a:endParaRPr lang="en-US"/>
        </a:p>
      </dgm:t>
    </dgm:pt>
    <dgm:pt modelId="{06B268BF-4D9F-4EA2-8E62-04EA14E36B96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3000" dirty="0"/>
            <a:t>Box 3</a:t>
          </a:r>
        </a:p>
      </dgm:t>
    </dgm:pt>
    <dgm:pt modelId="{FED96A1F-E364-4B72-9DE9-0D20827C292F}" type="parTrans" cxnId="{9DBE87FE-6B28-47BA-A9E7-C1F01CE092BB}">
      <dgm:prSet/>
      <dgm:spPr/>
      <dgm:t>
        <a:bodyPr/>
        <a:lstStyle/>
        <a:p>
          <a:endParaRPr lang="en-US"/>
        </a:p>
      </dgm:t>
    </dgm:pt>
    <dgm:pt modelId="{DEEDA21E-D88B-4E6B-82E7-D306C9867773}" type="sibTrans" cxnId="{9DBE87FE-6B28-47BA-A9E7-C1F01CE092BB}">
      <dgm:prSet/>
      <dgm:spPr/>
      <dgm:t>
        <a:bodyPr/>
        <a:lstStyle/>
        <a:p>
          <a:endParaRPr lang="en-US"/>
        </a:p>
      </dgm:t>
    </dgm:pt>
    <dgm:pt modelId="{51C52C22-2289-45CC-8363-F8096DC66F04}" type="pres">
      <dgm:prSet presAssocID="{388EB634-B473-41CA-B78D-9FB391CC26D6}" presName="Name0" presStyleCnt="0">
        <dgm:presLayoutVars>
          <dgm:dir/>
          <dgm:resizeHandles val="exact"/>
        </dgm:presLayoutVars>
      </dgm:prSet>
      <dgm:spPr/>
    </dgm:pt>
    <dgm:pt modelId="{D0620628-EAD8-4D8A-AE9C-F223BE1E05B7}" type="pres">
      <dgm:prSet presAssocID="{129B11AA-B23B-456A-9122-93F0D0A4C28B}" presName="parTxOnly" presStyleLbl="node1" presStyleIdx="0" presStyleCnt="3">
        <dgm:presLayoutVars>
          <dgm:bulletEnabled val="1"/>
        </dgm:presLayoutVars>
      </dgm:prSet>
      <dgm:spPr/>
    </dgm:pt>
    <dgm:pt modelId="{58BC1224-1B6E-485C-8E48-E2FB337C0F79}" type="pres">
      <dgm:prSet presAssocID="{FC6C44FA-689F-49EA-94E9-6B354AE130F2}" presName="parSpace" presStyleCnt="0"/>
      <dgm:spPr/>
    </dgm:pt>
    <dgm:pt modelId="{A4618FA7-9BDD-48E6-9868-EEA88F88BCF1}" type="pres">
      <dgm:prSet presAssocID="{5C264F12-9D77-4595-9043-2B187341DF7F}" presName="parTxOnly" presStyleLbl="node1" presStyleIdx="1" presStyleCnt="3">
        <dgm:presLayoutVars>
          <dgm:bulletEnabled val="1"/>
        </dgm:presLayoutVars>
      </dgm:prSet>
      <dgm:spPr/>
    </dgm:pt>
    <dgm:pt modelId="{8CE65CF2-AA19-4F5C-9667-C23B9B0BF2AF}" type="pres">
      <dgm:prSet presAssocID="{B5B987D8-8467-42E1-9AEF-B8C0E7F6BED0}" presName="parSpace" presStyleCnt="0"/>
      <dgm:spPr/>
    </dgm:pt>
    <dgm:pt modelId="{84DD03D3-A49B-409B-805D-77214B39F700}" type="pres">
      <dgm:prSet presAssocID="{06B268BF-4D9F-4EA2-8E62-04EA14E36B9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E5B4CF0E-C547-4256-B195-F6856A19071D}" srcId="{388EB634-B473-41CA-B78D-9FB391CC26D6}" destId="{129B11AA-B23B-456A-9122-93F0D0A4C28B}" srcOrd="0" destOrd="0" parTransId="{E1649E00-DBDE-445D-B0FA-3088E7BE0E1B}" sibTransId="{FC6C44FA-689F-49EA-94E9-6B354AE130F2}"/>
    <dgm:cxn modelId="{B26BD415-0068-42D2-92AE-812A8674C93D}" srcId="{388EB634-B473-41CA-B78D-9FB391CC26D6}" destId="{5C264F12-9D77-4595-9043-2B187341DF7F}" srcOrd="1" destOrd="0" parTransId="{83697039-CDDB-4B4E-B3DC-9AE2CEB2BF93}" sibTransId="{B5B987D8-8467-42E1-9AEF-B8C0E7F6BED0}"/>
    <dgm:cxn modelId="{A1CCB54A-A4D0-F44A-B870-ECC6FC872F6C}" type="presOf" srcId="{388EB634-B473-41CA-B78D-9FB391CC26D6}" destId="{51C52C22-2289-45CC-8363-F8096DC66F04}" srcOrd="0" destOrd="0" presId="urn:microsoft.com/office/officeart/2005/8/layout/hChevron3"/>
    <dgm:cxn modelId="{634B1351-C27A-4240-A340-5F4135CF780E}" type="presOf" srcId="{06B268BF-4D9F-4EA2-8E62-04EA14E36B96}" destId="{84DD03D3-A49B-409B-805D-77214B39F700}" srcOrd="0" destOrd="0" presId="urn:microsoft.com/office/officeart/2005/8/layout/hChevron3"/>
    <dgm:cxn modelId="{F2C3197F-4362-CF4D-ACB9-346E628457AE}" type="presOf" srcId="{129B11AA-B23B-456A-9122-93F0D0A4C28B}" destId="{D0620628-EAD8-4D8A-AE9C-F223BE1E05B7}" srcOrd="0" destOrd="0" presId="urn:microsoft.com/office/officeart/2005/8/layout/hChevron3"/>
    <dgm:cxn modelId="{BF80B594-880F-FF4A-9AD0-217F3C432061}" type="presOf" srcId="{5C264F12-9D77-4595-9043-2B187341DF7F}" destId="{A4618FA7-9BDD-48E6-9868-EEA88F88BCF1}" srcOrd="0" destOrd="0" presId="urn:microsoft.com/office/officeart/2005/8/layout/hChevron3"/>
    <dgm:cxn modelId="{9DBE87FE-6B28-47BA-A9E7-C1F01CE092BB}" srcId="{388EB634-B473-41CA-B78D-9FB391CC26D6}" destId="{06B268BF-4D9F-4EA2-8E62-04EA14E36B96}" srcOrd="2" destOrd="0" parTransId="{FED96A1F-E364-4B72-9DE9-0D20827C292F}" sibTransId="{DEEDA21E-D88B-4E6B-82E7-D306C9867773}"/>
    <dgm:cxn modelId="{B30DE65E-9C7A-F146-9FC9-025C75D7B42B}" type="presParOf" srcId="{51C52C22-2289-45CC-8363-F8096DC66F04}" destId="{D0620628-EAD8-4D8A-AE9C-F223BE1E05B7}" srcOrd="0" destOrd="0" presId="urn:microsoft.com/office/officeart/2005/8/layout/hChevron3"/>
    <dgm:cxn modelId="{77CAA29D-E371-774B-A79C-91DF7D0E0594}" type="presParOf" srcId="{51C52C22-2289-45CC-8363-F8096DC66F04}" destId="{58BC1224-1B6E-485C-8E48-E2FB337C0F79}" srcOrd="1" destOrd="0" presId="urn:microsoft.com/office/officeart/2005/8/layout/hChevron3"/>
    <dgm:cxn modelId="{F7C84A20-3D0C-FF4C-874D-03249FED5BBD}" type="presParOf" srcId="{51C52C22-2289-45CC-8363-F8096DC66F04}" destId="{A4618FA7-9BDD-48E6-9868-EEA88F88BCF1}" srcOrd="2" destOrd="0" presId="urn:microsoft.com/office/officeart/2005/8/layout/hChevron3"/>
    <dgm:cxn modelId="{CE6F6D90-087C-CB44-8942-3D5A95FCECC0}" type="presParOf" srcId="{51C52C22-2289-45CC-8363-F8096DC66F04}" destId="{8CE65CF2-AA19-4F5C-9667-C23B9B0BF2AF}" srcOrd="3" destOrd="0" presId="urn:microsoft.com/office/officeart/2005/8/layout/hChevron3"/>
    <dgm:cxn modelId="{A6245AB7-10CF-754F-9788-2C7A5AE9BA69}" type="presParOf" srcId="{51C52C22-2289-45CC-8363-F8096DC66F04}" destId="{84DD03D3-A49B-409B-805D-77214B39F70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514F0A-43F7-4C3A-B573-CE755B04291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4F93BD9-F31C-413D-B32B-4C7890F0806D}">
      <dgm:prSet phldrT="[Text]" custT="1"/>
      <dgm:spPr>
        <a:solidFill>
          <a:srgbClr val="E4002B"/>
        </a:solidFill>
      </dgm:spPr>
      <dgm:t>
        <a:bodyPr/>
        <a:lstStyle/>
        <a:p>
          <a:r>
            <a:rPr lang="en-US" sz="3000" dirty="0">
              <a:latin typeface="Jost Regular"/>
              <a:cs typeface="Jost Regular"/>
            </a:rPr>
            <a:t>Box 1</a:t>
          </a:r>
        </a:p>
      </dgm:t>
    </dgm:pt>
    <dgm:pt modelId="{4ADE79C0-BBB3-431F-8088-DFEB93457D4C}" type="parTrans" cxnId="{A69D996A-B5CE-4C38-8FAB-E080D5348424}">
      <dgm:prSet/>
      <dgm:spPr/>
      <dgm:t>
        <a:bodyPr/>
        <a:lstStyle/>
        <a:p>
          <a:endParaRPr lang="en-US"/>
        </a:p>
      </dgm:t>
    </dgm:pt>
    <dgm:pt modelId="{D35D91DA-EEEC-4299-930E-B00EE991CD3E}" type="sibTrans" cxnId="{A69D996A-B5CE-4C38-8FAB-E080D5348424}">
      <dgm:prSet/>
      <dgm:spPr/>
      <dgm:t>
        <a:bodyPr/>
        <a:lstStyle/>
        <a:p>
          <a:endParaRPr lang="en-US"/>
        </a:p>
      </dgm:t>
    </dgm:pt>
    <dgm:pt modelId="{B860ACB9-2CBA-415F-B3FE-49CE6EDC5F44}">
      <dgm:prSet phldrT="[Text]" custT="1"/>
      <dgm:spPr>
        <a:solidFill>
          <a:srgbClr val="E4002B"/>
        </a:solidFill>
      </dgm:spPr>
      <dgm:t>
        <a:bodyPr/>
        <a:lstStyle/>
        <a:p>
          <a:r>
            <a:rPr lang="en-US" sz="3000" dirty="0">
              <a:latin typeface="Jost Regular"/>
              <a:cs typeface="Jost Regular"/>
            </a:rPr>
            <a:t>Box 2</a:t>
          </a:r>
        </a:p>
      </dgm:t>
    </dgm:pt>
    <dgm:pt modelId="{10ADE89C-F15D-48C9-B546-228D98D45CFF}" type="parTrans" cxnId="{BD9C666A-60C1-4092-9726-9E48126C7D87}">
      <dgm:prSet/>
      <dgm:spPr/>
      <dgm:t>
        <a:bodyPr/>
        <a:lstStyle/>
        <a:p>
          <a:endParaRPr lang="en-US"/>
        </a:p>
      </dgm:t>
    </dgm:pt>
    <dgm:pt modelId="{EB0A3866-7D49-434E-9C2E-B70F301F0618}" type="sibTrans" cxnId="{BD9C666A-60C1-4092-9726-9E48126C7D87}">
      <dgm:prSet/>
      <dgm:spPr/>
      <dgm:t>
        <a:bodyPr/>
        <a:lstStyle/>
        <a:p>
          <a:endParaRPr lang="en-US"/>
        </a:p>
      </dgm:t>
    </dgm:pt>
    <dgm:pt modelId="{9EEBE39D-E131-4364-9EE4-502C5D6405C5}">
      <dgm:prSet phldrT="[Text]" custT="1"/>
      <dgm:spPr>
        <a:solidFill>
          <a:srgbClr val="E4002B"/>
        </a:solidFill>
      </dgm:spPr>
      <dgm:t>
        <a:bodyPr/>
        <a:lstStyle/>
        <a:p>
          <a:r>
            <a:rPr lang="en-US" sz="3000" dirty="0">
              <a:latin typeface="Jost Regular"/>
              <a:cs typeface="Jost Regular"/>
            </a:rPr>
            <a:t>Box 3</a:t>
          </a:r>
        </a:p>
      </dgm:t>
    </dgm:pt>
    <dgm:pt modelId="{E6E863C1-4F11-44C1-A2A8-E310C8BA5439}" type="parTrans" cxnId="{63E5E3B0-6AD4-475B-9973-97DB5683D280}">
      <dgm:prSet/>
      <dgm:spPr/>
      <dgm:t>
        <a:bodyPr/>
        <a:lstStyle/>
        <a:p>
          <a:endParaRPr lang="en-US"/>
        </a:p>
      </dgm:t>
    </dgm:pt>
    <dgm:pt modelId="{C6A97136-82AB-4B95-882E-1EAC3CCBADC4}" type="sibTrans" cxnId="{63E5E3B0-6AD4-475B-9973-97DB5683D280}">
      <dgm:prSet/>
      <dgm:spPr/>
      <dgm:t>
        <a:bodyPr/>
        <a:lstStyle/>
        <a:p>
          <a:endParaRPr lang="en-US"/>
        </a:p>
      </dgm:t>
    </dgm:pt>
    <dgm:pt modelId="{D07D052C-9134-43B6-A6E0-9B297AD1D60A}" type="pres">
      <dgm:prSet presAssocID="{C8514F0A-43F7-4C3A-B573-CE755B042910}" presName="Name0" presStyleCnt="0">
        <dgm:presLayoutVars>
          <dgm:dir/>
          <dgm:resizeHandles val="exact"/>
        </dgm:presLayoutVars>
      </dgm:prSet>
      <dgm:spPr/>
    </dgm:pt>
    <dgm:pt modelId="{FBB2D24C-178C-4A4B-A4F2-C1B86412EF60}" type="pres">
      <dgm:prSet presAssocID="{D4F93BD9-F31C-413D-B32B-4C7890F0806D}" presName="node" presStyleLbl="node1" presStyleIdx="0" presStyleCnt="3">
        <dgm:presLayoutVars>
          <dgm:bulletEnabled val="1"/>
        </dgm:presLayoutVars>
      </dgm:prSet>
      <dgm:spPr>
        <a:prstGeom prst="rect">
          <a:avLst/>
        </a:prstGeom>
      </dgm:spPr>
    </dgm:pt>
    <dgm:pt modelId="{582D4F63-E7D9-4139-9E9B-6581951F8E07}" type="pres">
      <dgm:prSet presAssocID="{D35D91DA-EEEC-4299-930E-B00EE991CD3E}" presName="sibTrans" presStyleLbl="sibTrans2D1" presStyleIdx="0" presStyleCnt="2"/>
      <dgm:spPr/>
    </dgm:pt>
    <dgm:pt modelId="{E9677C46-D42A-4AE5-A91E-ED61203262F5}" type="pres">
      <dgm:prSet presAssocID="{D35D91DA-EEEC-4299-930E-B00EE991CD3E}" presName="connectorText" presStyleLbl="sibTrans2D1" presStyleIdx="0" presStyleCnt="2"/>
      <dgm:spPr/>
    </dgm:pt>
    <dgm:pt modelId="{C632A642-8E1C-4EAB-BBFA-1A83EAB56D29}" type="pres">
      <dgm:prSet presAssocID="{B860ACB9-2CBA-415F-B3FE-49CE6EDC5F44}" presName="node" presStyleLbl="node1" presStyleIdx="1" presStyleCnt="3">
        <dgm:presLayoutVars>
          <dgm:bulletEnabled val="1"/>
        </dgm:presLayoutVars>
      </dgm:prSet>
      <dgm:spPr>
        <a:prstGeom prst="rect">
          <a:avLst/>
        </a:prstGeom>
      </dgm:spPr>
    </dgm:pt>
    <dgm:pt modelId="{D6AAEBE2-D180-4C51-BE91-BEAE91760187}" type="pres">
      <dgm:prSet presAssocID="{EB0A3866-7D49-434E-9C2E-B70F301F0618}" presName="sibTrans" presStyleLbl="sibTrans2D1" presStyleIdx="1" presStyleCnt="2"/>
      <dgm:spPr/>
    </dgm:pt>
    <dgm:pt modelId="{07357CE5-920A-47EC-B311-2473BBF8E910}" type="pres">
      <dgm:prSet presAssocID="{EB0A3866-7D49-434E-9C2E-B70F301F0618}" presName="connectorText" presStyleLbl="sibTrans2D1" presStyleIdx="1" presStyleCnt="2"/>
      <dgm:spPr/>
    </dgm:pt>
    <dgm:pt modelId="{72694379-7C03-4468-A197-4AD07CBBBDD8}" type="pres">
      <dgm:prSet presAssocID="{9EEBE39D-E131-4364-9EE4-502C5D6405C5}" presName="node" presStyleLbl="node1" presStyleIdx="2" presStyleCnt="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B189F80D-A6B8-3B4F-B2D1-F84587B90A06}" type="presOf" srcId="{D35D91DA-EEEC-4299-930E-B00EE991CD3E}" destId="{582D4F63-E7D9-4139-9E9B-6581951F8E07}" srcOrd="0" destOrd="0" presId="urn:microsoft.com/office/officeart/2005/8/layout/process1"/>
    <dgm:cxn modelId="{F24BC03B-88C4-1545-93EC-090635BD4892}" type="presOf" srcId="{EB0A3866-7D49-434E-9C2E-B70F301F0618}" destId="{D6AAEBE2-D180-4C51-BE91-BEAE91760187}" srcOrd="0" destOrd="0" presId="urn:microsoft.com/office/officeart/2005/8/layout/process1"/>
    <dgm:cxn modelId="{BD9C666A-60C1-4092-9726-9E48126C7D87}" srcId="{C8514F0A-43F7-4C3A-B573-CE755B042910}" destId="{B860ACB9-2CBA-415F-B3FE-49CE6EDC5F44}" srcOrd="1" destOrd="0" parTransId="{10ADE89C-F15D-48C9-B546-228D98D45CFF}" sibTransId="{EB0A3866-7D49-434E-9C2E-B70F301F0618}"/>
    <dgm:cxn modelId="{A69D996A-B5CE-4C38-8FAB-E080D5348424}" srcId="{C8514F0A-43F7-4C3A-B573-CE755B042910}" destId="{D4F93BD9-F31C-413D-B32B-4C7890F0806D}" srcOrd="0" destOrd="0" parTransId="{4ADE79C0-BBB3-431F-8088-DFEB93457D4C}" sibTransId="{D35D91DA-EEEC-4299-930E-B00EE991CD3E}"/>
    <dgm:cxn modelId="{52AC1A58-432D-FC49-B2AC-444B344C5F79}" type="presOf" srcId="{C8514F0A-43F7-4C3A-B573-CE755B042910}" destId="{D07D052C-9134-43B6-A6E0-9B297AD1D60A}" srcOrd="0" destOrd="0" presId="urn:microsoft.com/office/officeart/2005/8/layout/process1"/>
    <dgm:cxn modelId="{392E6E95-A87D-BE40-806E-55B565324992}" type="presOf" srcId="{D35D91DA-EEEC-4299-930E-B00EE991CD3E}" destId="{E9677C46-D42A-4AE5-A91E-ED61203262F5}" srcOrd="1" destOrd="0" presId="urn:microsoft.com/office/officeart/2005/8/layout/process1"/>
    <dgm:cxn modelId="{C4FC0C9E-BDD8-D044-864F-4C936F78BBB7}" type="presOf" srcId="{D4F93BD9-F31C-413D-B32B-4C7890F0806D}" destId="{FBB2D24C-178C-4A4B-A4F2-C1B86412EF60}" srcOrd="0" destOrd="0" presId="urn:microsoft.com/office/officeart/2005/8/layout/process1"/>
    <dgm:cxn modelId="{63E5E3B0-6AD4-475B-9973-97DB5683D280}" srcId="{C8514F0A-43F7-4C3A-B573-CE755B042910}" destId="{9EEBE39D-E131-4364-9EE4-502C5D6405C5}" srcOrd="2" destOrd="0" parTransId="{E6E863C1-4F11-44C1-A2A8-E310C8BA5439}" sibTransId="{C6A97136-82AB-4B95-882E-1EAC3CCBADC4}"/>
    <dgm:cxn modelId="{04A3F8BE-CF2C-9D4C-B3B1-99108C8CF07E}" type="presOf" srcId="{B860ACB9-2CBA-415F-B3FE-49CE6EDC5F44}" destId="{C632A642-8E1C-4EAB-BBFA-1A83EAB56D29}" srcOrd="0" destOrd="0" presId="urn:microsoft.com/office/officeart/2005/8/layout/process1"/>
    <dgm:cxn modelId="{41FFE1E8-5C66-894F-A79F-E4FE15ADCF18}" type="presOf" srcId="{9EEBE39D-E131-4364-9EE4-502C5D6405C5}" destId="{72694379-7C03-4468-A197-4AD07CBBBDD8}" srcOrd="0" destOrd="0" presId="urn:microsoft.com/office/officeart/2005/8/layout/process1"/>
    <dgm:cxn modelId="{E39873F9-F47C-6141-A440-F8E2904BD129}" type="presOf" srcId="{EB0A3866-7D49-434E-9C2E-B70F301F0618}" destId="{07357CE5-920A-47EC-B311-2473BBF8E910}" srcOrd="1" destOrd="0" presId="urn:microsoft.com/office/officeart/2005/8/layout/process1"/>
    <dgm:cxn modelId="{E8DFB2B1-AF7D-CB44-B3DE-F2D1E1897608}" type="presParOf" srcId="{D07D052C-9134-43B6-A6E0-9B297AD1D60A}" destId="{FBB2D24C-178C-4A4B-A4F2-C1B86412EF60}" srcOrd="0" destOrd="0" presId="urn:microsoft.com/office/officeart/2005/8/layout/process1"/>
    <dgm:cxn modelId="{42CD60EB-8040-3A45-8A87-869E18B42BE6}" type="presParOf" srcId="{D07D052C-9134-43B6-A6E0-9B297AD1D60A}" destId="{582D4F63-E7D9-4139-9E9B-6581951F8E07}" srcOrd="1" destOrd="0" presId="urn:microsoft.com/office/officeart/2005/8/layout/process1"/>
    <dgm:cxn modelId="{D00805B4-3F7C-9748-BDD2-596A571628EA}" type="presParOf" srcId="{582D4F63-E7D9-4139-9E9B-6581951F8E07}" destId="{E9677C46-D42A-4AE5-A91E-ED61203262F5}" srcOrd="0" destOrd="0" presId="urn:microsoft.com/office/officeart/2005/8/layout/process1"/>
    <dgm:cxn modelId="{40D5F6F7-4FB9-CF4D-818B-CD90C57D2BDA}" type="presParOf" srcId="{D07D052C-9134-43B6-A6E0-9B297AD1D60A}" destId="{C632A642-8E1C-4EAB-BBFA-1A83EAB56D29}" srcOrd="2" destOrd="0" presId="urn:microsoft.com/office/officeart/2005/8/layout/process1"/>
    <dgm:cxn modelId="{45693E31-BEE2-C348-B4EF-913E5EC211A7}" type="presParOf" srcId="{D07D052C-9134-43B6-A6E0-9B297AD1D60A}" destId="{D6AAEBE2-D180-4C51-BE91-BEAE91760187}" srcOrd="3" destOrd="0" presId="urn:microsoft.com/office/officeart/2005/8/layout/process1"/>
    <dgm:cxn modelId="{A7E93670-2922-B344-B476-50A7F1D9C7D8}" type="presParOf" srcId="{D6AAEBE2-D180-4C51-BE91-BEAE91760187}" destId="{07357CE5-920A-47EC-B311-2473BBF8E910}" srcOrd="0" destOrd="0" presId="urn:microsoft.com/office/officeart/2005/8/layout/process1"/>
    <dgm:cxn modelId="{D37AD01E-F3E0-D048-88CE-DA6862024057}" type="presParOf" srcId="{D07D052C-9134-43B6-A6E0-9B297AD1D60A}" destId="{72694379-7C03-4468-A197-4AD07CBBBDD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8EB634-B473-41CA-B78D-9FB391CC26D6}" type="doc">
      <dgm:prSet loTypeId="urn:microsoft.com/office/officeart/2005/8/layout/hChevron3" loCatId="process" qsTypeId="urn:microsoft.com/office/officeart/2005/8/quickstyle/simple1" qsCatId="simple" csTypeId="urn:microsoft.com/office/officeart/2005/8/colors/colorful1#1" csCatId="colorful" phldr="1"/>
      <dgm:spPr/>
    </dgm:pt>
    <dgm:pt modelId="{129B11AA-B23B-456A-9122-93F0D0A4C28B}">
      <dgm:prSet phldrT="[Text]" custT="1"/>
      <dgm:spPr>
        <a:solidFill>
          <a:srgbClr val="E4002B"/>
        </a:solidFill>
        <a:ln>
          <a:noFill/>
        </a:ln>
      </dgm:spPr>
      <dgm:t>
        <a:bodyPr/>
        <a:lstStyle/>
        <a:p>
          <a:r>
            <a:rPr lang="en-US" sz="3000" dirty="0"/>
            <a:t>Box 1</a:t>
          </a:r>
        </a:p>
      </dgm:t>
    </dgm:pt>
    <dgm:pt modelId="{E1649E00-DBDE-445D-B0FA-3088E7BE0E1B}" type="parTrans" cxnId="{E5B4CF0E-C547-4256-B195-F6856A19071D}">
      <dgm:prSet/>
      <dgm:spPr/>
      <dgm:t>
        <a:bodyPr/>
        <a:lstStyle/>
        <a:p>
          <a:endParaRPr lang="en-US"/>
        </a:p>
      </dgm:t>
    </dgm:pt>
    <dgm:pt modelId="{FC6C44FA-689F-49EA-94E9-6B354AE130F2}" type="sibTrans" cxnId="{E5B4CF0E-C547-4256-B195-F6856A19071D}">
      <dgm:prSet/>
      <dgm:spPr/>
      <dgm:t>
        <a:bodyPr/>
        <a:lstStyle/>
        <a:p>
          <a:endParaRPr lang="en-US"/>
        </a:p>
      </dgm:t>
    </dgm:pt>
    <dgm:pt modelId="{5C264F12-9D77-4595-9043-2B187341DF7F}">
      <dgm:prSet phldrT="[Text]" custT="1"/>
      <dgm:spPr>
        <a:solidFill>
          <a:srgbClr val="E57131"/>
        </a:solidFill>
      </dgm:spPr>
      <dgm:t>
        <a:bodyPr/>
        <a:lstStyle/>
        <a:p>
          <a:r>
            <a:rPr lang="en-US" sz="3000" dirty="0"/>
            <a:t>Box 2</a:t>
          </a:r>
        </a:p>
      </dgm:t>
    </dgm:pt>
    <dgm:pt modelId="{83697039-CDDB-4B4E-B3DC-9AE2CEB2BF93}" type="parTrans" cxnId="{B26BD415-0068-42D2-92AE-812A8674C93D}">
      <dgm:prSet/>
      <dgm:spPr/>
      <dgm:t>
        <a:bodyPr/>
        <a:lstStyle/>
        <a:p>
          <a:endParaRPr lang="en-US"/>
        </a:p>
      </dgm:t>
    </dgm:pt>
    <dgm:pt modelId="{B5B987D8-8467-42E1-9AEF-B8C0E7F6BED0}" type="sibTrans" cxnId="{B26BD415-0068-42D2-92AE-812A8674C93D}">
      <dgm:prSet/>
      <dgm:spPr/>
      <dgm:t>
        <a:bodyPr/>
        <a:lstStyle/>
        <a:p>
          <a:endParaRPr lang="en-US"/>
        </a:p>
      </dgm:t>
    </dgm:pt>
    <dgm:pt modelId="{06B268BF-4D9F-4EA2-8E62-04EA14E36B96}">
      <dgm:prSet phldrT="[Text]" custT="1"/>
      <dgm:spPr>
        <a:solidFill>
          <a:srgbClr val="E5A827"/>
        </a:solidFill>
      </dgm:spPr>
      <dgm:t>
        <a:bodyPr/>
        <a:lstStyle/>
        <a:p>
          <a:r>
            <a:rPr lang="en-US" sz="3000" dirty="0"/>
            <a:t>Box 3</a:t>
          </a:r>
        </a:p>
      </dgm:t>
    </dgm:pt>
    <dgm:pt modelId="{FED96A1F-E364-4B72-9DE9-0D20827C292F}" type="parTrans" cxnId="{9DBE87FE-6B28-47BA-A9E7-C1F01CE092BB}">
      <dgm:prSet/>
      <dgm:spPr/>
      <dgm:t>
        <a:bodyPr/>
        <a:lstStyle/>
        <a:p>
          <a:endParaRPr lang="en-US"/>
        </a:p>
      </dgm:t>
    </dgm:pt>
    <dgm:pt modelId="{DEEDA21E-D88B-4E6B-82E7-D306C9867773}" type="sibTrans" cxnId="{9DBE87FE-6B28-47BA-A9E7-C1F01CE092BB}">
      <dgm:prSet/>
      <dgm:spPr/>
      <dgm:t>
        <a:bodyPr/>
        <a:lstStyle/>
        <a:p>
          <a:endParaRPr lang="en-US"/>
        </a:p>
      </dgm:t>
    </dgm:pt>
    <dgm:pt modelId="{51C52C22-2289-45CC-8363-F8096DC66F04}" type="pres">
      <dgm:prSet presAssocID="{388EB634-B473-41CA-B78D-9FB391CC26D6}" presName="Name0" presStyleCnt="0">
        <dgm:presLayoutVars>
          <dgm:dir/>
          <dgm:resizeHandles val="exact"/>
        </dgm:presLayoutVars>
      </dgm:prSet>
      <dgm:spPr/>
    </dgm:pt>
    <dgm:pt modelId="{D0620628-EAD8-4D8A-AE9C-F223BE1E05B7}" type="pres">
      <dgm:prSet presAssocID="{129B11AA-B23B-456A-9122-93F0D0A4C28B}" presName="parTxOnly" presStyleLbl="node1" presStyleIdx="0" presStyleCnt="3">
        <dgm:presLayoutVars>
          <dgm:bulletEnabled val="1"/>
        </dgm:presLayoutVars>
      </dgm:prSet>
      <dgm:spPr/>
    </dgm:pt>
    <dgm:pt modelId="{58BC1224-1B6E-485C-8E48-E2FB337C0F79}" type="pres">
      <dgm:prSet presAssocID="{FC6C44FA-689F-49EA-94E9-6B354AE130F2}" presName="parSpace" presStyleCnt="0"/>
      <dgm:spPr/>
    </dgm:pt>
    <dgm:pt modelId="{A4618FA7-9BDD-48E6-9868-EEA88F88BCF1}" type="pres">
      <dgm:prSet presAssocID="{5C264F12-9D77-4595-9043-2B187341DF7F}" presName="parTxOnly" presStyleLbl="node1" presStyleIdx="1" presStyleCnt="3">
        <dgm:presLayoutVars>
          <dgm:bulletEnabled val="1"/>
        </dgm:presLayoutVars>
      </dgm:prSet>
      <dgm:spPr/>
    </dgm:pt>
    <dgm:pt modelId="{8CE65CF2-AA19-4F5C-9667-C23B9B0BF2AF}" type="pres">
      <dgm:prSet presAssocID="{B5B987D8-8467-42E1-9AEF-B8C0E7F6BED0}" presName="parSpace" presStyleCnt="0"/>
      <dgm:spPr/>
    </dgm:pt>
    <dgm:pt modelId="{84DD03D3-A49B-409B-805D-77214B39F700}" type="pres">
      <dgm:prSet presAssocID="{06B268BF-4D9F-4EA2-8E62-04EA14E36B9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E5B4CF0E-C547-4256-B195-F6856A19071D}" srcId="{388EB634-B473-41CA-B78D-9FB391CC26D6}" destId="{129B11AA-B23B-456A-9122-93F0D0A4C28B}" srcOrd="0" destOrd="0" parTransId="{E1649E00-DBDE-445D-B0FA-3088E7BE0E1B}" sibTransId="{FC6C44FA-689F-49EA-94E9-6B354AE130F2}"/>
    <dgm:cxn modelId="{B26BD415-0068-42D2-92AE-812A8674C93D}" srcId="{388EB634-B473-41CA-B78D-9FB391CC26D6}" destId="{5C264F12-9D77-4595-9043-2B187341DF7F}" srcOrd="1" destOrd="0" parTransId="{83697039-CDDB-4B4E-B3DC-9AE2CEB2BF93}" sibTransId="{B5B987D8-8467-42E1-9AEF-B8C0E7F6BED0}"/>
    <dgm:cxn modelId="{A1CCB54A-A4D0-F44A-B870-ECC6FC872F6C}" type="presOf" srcId="{388EB634-B473-41CA-B78D-9FB391CC26D6}" destId="{51C52C22-2289-45CC-8363-F8096DC66F04}" srcOrd="0" destOrd="0" presId="urn:microsoft.com/office/officeart/2005/8/layout/hChevron3"/>
    <dgm:cxn modelId="{634B1351-C27A-4240-A340-5F4135CF780E}" type="presOf" srcId="{06B268BF-4D9F-4EA2-8E62-04EA14E36B96}" destId="{84DD03D3-A49B-409B-805D-77214B39F700}" srcOrd="0" destOrd="0" presId="urn:microsoft.com/office/officeart/2005/8/layout/hChevron3"/>
    <dgm:cxn modelId="{F2C3197F-4362-CF4D-ACB9-346E628457AE}" type="presOf" srcId="{129B11AA-B23B-456A-9122-93F0D0A4C28B}" destId="{D0620628-EAD8-4D8A-AE9C-F223BE1E05B7}" srcOrd="0" destOrd="0" presId="urn:microsoft.com/office/officeart/2005/8/layout/hChevron3"/>
    <dgm:cxn modelId="{BF80B594-880F-FF4A-9AD0-217F3C432061}" type="presOf" srcId="{5C264F12-9D77-4595-9043-2B187341DF7F}" destId="{A4618FA7-9BDD-48E6-9868-EEA88F88BCF1}" srcOrd="0" destOrd="0" presId="urn:microsoft.com/office/officeart/2005/8/layout/hChevron3"/>
    <dgm:cxn modelId="{9DBE87FE-6B28-47BA-A9E7-C1F01CE092BB}" srcId="{388EB634-B473-41CA-B78D-9FB391CC26D6}" destId="{06B268BF-4D9F-4EA2-8E62-04EA14E36B96}" srcOrd="2" destOrd="0" parTransId="{FED96A1F-E364-4B72-9DE9-0D20827C292F}" sibTransId="{DEEDA21E-D88B-4E6B-82E7-D306C9867773}"/>
    <dgm:cxn modelId="{B30DE65E-9C7A-F146-9FC9-025C75D7B42B}" type="presParOf" srcId="{51C52C22-2289-45CC-8363-F8096DC66F04}" destId="{D0620628-EAD8-4D8A-AE9C-F223BE1E05B7}" srcOrd="0" destOrd="0" presId="urn:microsoft.com/office/officeart/2005/8/layout/hChevron3"/>
    <dgm:cxn modelId="{77CAA29D-E371-774B-A79C-91DF7D0E0594}" type="presParOf" srcId="{51C52C22-2289-45CC-8363-F8096DC66F04}" destId="{58BC1224-1B6E-485C-8E48-E2FB337C0F79}" srcOrd="1" destOrd="0" presId="urn:microsoft.com/office/officeart/2005/8/layout/hChevron3"/>
    <dgm:cxn modelId="{F7C84A20-3D0C-FF4C-874D-03249FED5BBD}" type="presParOf" srcId="{51C52C22-2289-45CC-8363-F8096DC66F04}" destId="{A4618FA7-9BDD-48E6-9868-EEA88F88BCF1}" srcOrd="2" destOrd="0" presId="urn:microsoft.com/office/officeart/2005/8/layout/hChevron3"/>
    <dgm:cxn modelId="{CE6F6D90-087C-CB44-8942-3D5A95FCECC0}" type="presParOf" srcId="{51C52C22-2289-45CC-8363-F8096DC66F04}" destId="{8CE65CF2-AA19-4F5C-9667-C23B9B0BF2AF}" srcOrd="3" destOrd="0" presId="urn:microsoft.com/office/officeart/2005/8/layout/hChevron3"/>
    <dgm:cxn modelId="{A6245AB7-10CF-754F-9788-2C7A5AE9BA69}" type="presParOf" srcId="{51C52C22-2289-45CC-8363-F8096DC66F04}" destId="{84DD03D3-A49B-409B-805D-77214B39F70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514F0A-43F7-4C3A-B573-CE755B04291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4F93BD9-F31C-413D-B32B-4C7890F0806D}">
      <dgm:prSet phldrT="[Text]" custT="1"/>
      <dgm:spPr>
        <a:solidFill>
          <a:srgbClr val="2D2E73"/>
        </a:solidFill>
      </dgm:spPr>
      <dgm:t>
        <a:bodyPr/>
        <a:lstStyle/>
        <a:p>
          <a:r>
            <a:rPr lang="en-US" sz="3000" dirty="0">
              <a:latin typeface="Jost Regular"/>
              <a:cs typeface="Jost Regular"/>
            </a:rPr>
            <a:t>Box 1</a:t>
          </a:r>
        </a:p>
      </dgm:t>
    </dgm:pt>
    <dgm:pt modelId="{4ADE79C0-BBB3-431F-8088-DFEB93457D4C}" type="parTrans" cxnId="{A69D996A-B5CE-4C38-8FAB-E080D5348424}">
      <dgm:prSet/>
      <dgm:spPr/>
      <dgm:t>
        <a:bodyPr/>
        <a:lstStyle/>
        <a:p>
          <a:endParaRPr lang="en-US"/>
        </a:p>
      </dgm:t>
    </dgm:pt>
    <dgm:pt modelId="{D35D91DA-EEEC-4299-930E-B00EE991CD3E}" type="sibTrans" cxnId="{A69D996A-B5CE-4C38-8FAB-E080D5348424}">
      <dgm:prSet/>
      <dgm:spPr/>
      <dgm:t>
        <a:bodyPr/>
        <a:lstStyle/>
        <a:p>
          <a:endParaRPr lang="en-US"/>
        </a:p>
      </dgm:t>
    </dgm:pt>
    <dgm:pt modelId="{B860ACB9-2CBA-415F-B3FE-49CE6EDC5F44}">
      <dgm:prSet phldrT="[Text]" custT="1"/>
      <dgm:spPr>
        <a:solidFill>
          <a:srgbClr val="2D2E73"/>
        </a:solidFill>
      </dgm:spPr>
      <dgm:t>
        <a:bodyPr/>
        <a:lstStyle/>
        <a:p>
          <a:r>
            <a:rPr lang="en-US" sz="3000" dirty="0">
              <a:latin typeface="Jost Regular"/>
              <a:cs typeface="Jost Regular"/>
            </a:rPr>
            <a:t>Box 2</a:t>
          </a:r>
        </a:p>
      </dgm:t>
    </dgm:pt>
    <dgm:pt modelId="{10ADE89C-F15D-48C9-B546-228D98D45CFF}" type="parTrans" cxnId="{BD9C666A-60C1-4092-9726-9E48126C7D87}">
      <dgm:prSet/>
      <dgm:spPr/>
      <dgm:t>
        <a:bodyPr/>
        <a:lstStyle/>
        <a:p>
          <a:endParaRPr lang="en-US"/>
        </a:p>
      </dgm:t>
    </dgm:pt>
    <dgm:pt modelId="{EB0A3866-7D49-434E-9C2E-B70F301F0618}" type="sibTrans" cxnId="{BD9C666A-60C1-4092-9726-9E48126C7D87}">
      <dgm:prSet/>
      <dgm:spPr/>
      <dgm:t>
        <a:bodyPr/>
        <a:lstStyle/>
        <a:p>
          <a:endParaRPr lang="en-US"/>
        </a:p>
      </dgm:t>
    </dgm:pt>
    <dgm:pt modelId="{9EEBE39D-E131-4364-9EE4-502C5D6405C5}">
      <dgm:prSet phldrT="[Text]" custT="1"/>
      <dgm:spPr>
        <a:solidFill>
          <a:srgbClr val="2D2E73"/>
        </a:solidFill>
      </dgm:spPr>
      <dgm:t>
        <a:bodyPr/>
        <a:lstStyle/>
        <a:p>
          <a:r>
            <a:rPr lang="en-US" sz="3000" dirty="0">
              <a:latin typeface="Jost Regular"/>
              <a:cs typeface="Jost Regular"/>
            </a:rPr>
            <a:t>Box 3</a:t>
          </a:r>
        </a:p>
      </dgm:t>
    </dgm:pt>
    <dgm:pt modelId="{E6E863C1-4F11-44C1-A2A8-E310C8BA5439}" type="parTrans" cxnId="{63E5E3B0-6AD4-475B-9973-97DB5683D280}">
      <dgm:prSet/>
      <dgm:spPr/>
      <dgm:t>
        <a:bodyPr/>
        <a:lstStyle/>
        <a:p>
          <a:endParaRPr lang="en-US"/>
        </a:p>
      </dgm:t>
    </dgm:pt>
    <dgm:pt modelId="{C6A97136-82AB-4B95-882E-1EAC3CCBADC4}" type="sibTrans" cxnId="{63E5E3B0-6AD4-475B-9973-97DB5683D280}">
      <dgm:prSet/>
      <dgm:spPr/>
      <dgm:t>
        <a:bodyPr/>
        <a:lstStyle/>
        <a:p>
          <a:endParaRPr lang="en-US"/>
        </a:p>
      </dgm:t>
    </dgm:pt>
    <dgm:pt modelId="{D07D052C-9134-43B6-A6E0-9B297AD1D60A}" type="pres">
      <dgm:prSet presAssocID="{C8514F0A-43F7-4C3A-B573-CE755B042910}" presName="Name0" presStyleCnt="0">
        <dgm:presLayoutVars>
          <dgm:dir/>
          <dgm:resizeHandles val="exact"/>
        </dgm:presLayoutVars>
      </dgm:prSet>
      <dgm:spPr/>
    </dgm:pt>
    <dgm:pt modelId="{FBB2D24C-178C-4A4B-A4F2-C1B86412EF60}" type="pres">
      <dgm:prSet presAssocID="{D4F93BD9-F31C-413D-B32B-4C7890F0806D}" presName="node" presStyleLbl="node1" presStyleIdx="0" presStyleCnt="3">
        <dgm:presLayoutVars>
          <dgm:bulletEnabled val="1"/>
        </dgm:presLayoutVars>
      </dgm:prSet>
      <dgm:spPr>
        <a:prstGeom prst="rect">
          <a:avLst/>
        </a:prstGeom>
      </dgm:spPr>
    </dgm:pt>
    <dgm:pt modelId="{582D4F63-E7D9-4139-9E9B-6581951F8E07}" type="pres">
      <dgm:prSet presAssocID="{D35D91DA-EEEC-4299-930E-B00EE991CD3E}" presName="sibTrans" presStyleLbl="sibTrans2D1" presStyleIdx="0" presStyleCnt="2"/>
      <dgm:spPr/>
    </dgm:pt>
    <dgm:pt modelId="{E9677C46-D42A-4AE5-A91E-ED61203262F5}" type="pres">
      <dgm:prSet presAssocID="{D35D91DA-EEEC-4299-930E-B00EE991CD3E}" presName="connectorText" presStyleLbl="sibTrans2D1" presStyleIdx="0" presStyleCnt="2"/>
      <dgm:spPr/>
    </dgm:pt>
    <dgm:pt modelId="{C632A642-8E1C-4EAB-BBFA-1A83EAB56D29}" type="pres">
      <dgm:prSet presAssocID="{B860ACB9-2CBA-415F-B3FE-49CE6EDC5F44}" presName="node" presStyleLbl="node1" presStyleIdx="1" presStyleCnt="3" custLinFactNeighborY="2221">
        <dgm:presLayoutVars>
          <dgm:bulletEnabled val="1"/>
        </dgm:presLayoutVars>
      </dgm:prSet>
      <dgm:spPr>
        <a:prstGeom prst="rect">
          <a:avLst/>
        </a:prstGeom>
      </dgm:spPr>
    </dgm:pt>
    <dgm:pt modelId="{D6AAEBE2-D180-4C51-BE91-BEAE91760187}" type="pres">
      <dgm:prSet presAssocID="{EB0A3866-7D49-434E-9C2E-B70F301F0618}" presName="sibTrans" presStyleLbl="sibTrans2D1" presStyleIdx="1" presStyleCnt="2"/>
      <dgm:spPr/>
    </dgm:pt>
    <dgm:pt modelId="{07357CE5-920A-47EC-B311-2473BBF8E910}" type="pres">
      <dgm:prSet presAssocID="{EB0A3866-7D49-434E-9C2E-B70F301F0618}" presName="connectorText" presStyleLbl="sibTrans2D1" presStyleIdx="1" presStyleCnt="2"/>
      <dgm:spPr/>
    </dgm:pt>
    <dgm:pt modelId="{72694379-7C03-4468-A197-4AD07CBBBDD8}" type="pres">
      <dgm:prSet presAssocID="{9EEBE39D-E131-4364-9EE4-502C5D6405C5}" presName="node" presStyleLbl="node1" presStyleIdx="2" presStyleCnt="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B189F80D-A6B8-3B4F-B2D1-F84587B90A06}" type="presOf" srcId="{D35D91DA-EEEC-4299-930E-B00EE991CD3E}" destId="{582D4F63-E7D9-4139-9E9B-6581951F8E07}" srcOrd="0" destOrd="0" presId="urn:microsoft.com/office/officeart/2005/8/layout/process1"/>
    <dgm:cxn modelId="{F24BC03B-88C4-1545-93EC-090635BD4892}" type="presOf" srcId="{EB0A3866-7D49-434E-9C2E-B70F301F0618}" destId="{D6AAEBE2-D180-4C51-BE91-BEAE91760187}" srcOrd="0" destOrd="0" presId="urn:microsoft.com/office/officeart/2005/8/layout/process1"/>
    <dgm:cxn modelId="{BD9C666A-60C1-4092-9726-9E48126C7D87}" srcId="{C8514F0A-43F7-4C3A-B573-CE755B042910}" destId="{B860ACB9-2CBA-415F-B3FE-49CE6EDC5F44}" srcOrd="1" destOrd="0" parTransId="{10ADE89C-F15D-48C9-B546-228D98D45CFF}" sibTransId="{EB0A3866-7D49-434E-9C2E-B70F301F0618}"/>
    <dgm:cxn modelId="{A69D996A-B5CE-4C38-8FAB-E080D5348424}" srcId="{C8514F0A-43F7-4C3A-B573-CE755B042910}" destId="{D4F93BD9-F31C-413D-B32B-4C7890F0806D}" srcOrd="0" destOrd="0" parTransId="{4ADE79C0-BBB3-431F-8088-DFEB93457D4C}" sibTransId="{D35D91DA-EEEC-4299-930E-B00EE991CD3E}"/>
    <dgm:cxn modelId="{52AC1A58-432D-FC49-B2AC-444B344C5F79}" type="presOf" srcId="{C8514F0A-43F7-4C3A-B573-CE755B042910}" destId="{D07D052C-9134-43B6-A6E0-9B297AD1D60A}" srcOrd="0" destOrd="0" presId="urn:microsoft.com/office/officeart/2005/8/layout/process1"/>
    <dgm:cxn modelId="{392E6E95-A87D-BE40-806E-55B565324992}" type="presOf" srcId="{D35D91DA-EEEC-4299-930E-B00EE991CD3E}" destId="{E9677C46-D42A-4AE5-A91E-ED61203262F5}" srcOrd="1" destOrd="0" presId="urn:microsoft.com/office/officeart/2005/8/layout/process1"/>
    <dgm:cxn modelId="{C4FC0C9E-BDD8-D044-864F-4C936F78BBB7}" type="presOf" srcId="{D4F93BD9-F31C-413D-B32B-4C7890F0806D}" destId="{FBB2D24C-178C-4A4B-A4F2-C1B86412EF60}" srcOrd="0" destOrd="0" presId="urn:microsoft.com/office/officeart/2005/8/layout/process1"/>
    <dgm:cxn modelId="{63E5E3B0-6AD4-475B-9973-97DB5683D280}" srcId="{C8514F0A-43F7-4C3A-B573-CE755B042910}" destId="{9EEBE39D-E131-4364-9EE4-502C5D6405C5}" srcOrd="2" destOrd="0" parTransId="{E6E863C1-4F11-44C1-A2A8-E310C8BA5439}" sibTransId="{C6A97136-82AB-4B95-882E-1EAC3CCBADC4}"/>
    <dgm:cxn modelId="{04A3F8BE-CF2C-9D4C-B3B1-99108C8CF07E}" type="presOf" srcId="{B860ACB9-2CBA-415F-B3FE-49CE6EDC5F44}" destId="{C632A642-8E1C-4EAB-BBFA-1A83EAB56D29}" srcOrd="0" destOrd="0" presId="urn:microsoft.com/office/officeart/2005/8/layout/process1"/>
    <dgm:cxn modelId="{41FFE1E8-5C66-894F-A79F-E4FE15ADCF18}" type="presOf" srcId="{9EEBE39D-E131-4364-9EE4-502C5D6405C5}" destId="{72694379-7C03-4468-A197-4AD07CBBBDD8}" srcOrd="0" destOrd="0" presId="urn:microsoft.com/office/officeart/2005/8/layout/process1"/>
    <dgm:cxn modelId="{E39873F9-F47C-6141-A440-F8E2904BD129}" type="presOf" srcId="{EB0A3866-7D49-434E-9C2E-B70F301F0618}" destId="{07357CE5-920A-47EC-B311-2473BBF8E910}" srcOrd="1" destOrd="0" presId="urn:microsoft.com/office/officeart/2005/8/layout/process1"/>
    <dgm:cxn modelId="{E8DFB2B1-AF7D-CB44-B3DE-F2D1E1897608}" type="presParOf" srcId="{D07D052C-9134-43B6-A6E0-9B297AD1D60A}" destId="{FBB2D24C-178C-4A4B-A4F2-C1B86412EF60}" srcOrd="0" destOrd="0" presId="urn:microsoft.com/office/officeart/2005/8/layout/process1"/>
    <dgm:cxn modelId="{42CD60EB-8040-3A45-8A87-869E18B42BE6}" type="presParOf" srcId="{D07D052C-9134-43B6-A6E0-9B297AD1D60A}" destId="{582D4F63-E7D9-4139-9E9B-6581951F8E07}" srcOrd="1" destOrd="0" presId="urn:microsoft.com/office/officeart/2005/8/layout/process1"/>
    <dgm:cxn modelId="{D00805B4-3F7C-9748-BDD2-596A571628EA}" type="presParOf" srcId="{582D4F63-E7D9-4139-9E9B-6581951F8E07}" destId="{E9677C46-D42A-4AE5-A91E-ED61203262F5}" srcOrd="0" destOrd="0" presId="urn:microsoft.com/office/officeart/2005/8/layout/process1"/>
    <dgm:cxn modelId="{40D5F6F7-4FB9-CF4D-818B-CD90C57D2BDA}" type="presParOf" srcId="{D07D052C-9134-43B6-A6E0-9B297AD1D60A}" destId="{C632A642-8E1C-4EAB-BBFA-1A83EAB56D29}" srcOrd="2" destOrd="0" presId="urn:microsoft.com/office/officeart/2005/8/layout/process1"/>
    <dgm:cxn modelId="{45693E31-BEE2-C348-B4EF-913E5EC211A7}" type="presParOf" srcId="{D07D052C-9134-43B6-A6E0-9B297AD1D60A}" destId="{D6AAEBE2-D180-4C51-BE91-BEAE91760187}" srcOrd="3" destOrd="0" presId="urn:microsoft.com/office/officeart/2005/8/layout/process1"/>
    <dgm:cxn modelId="{A7E93670-2922-B344-B476-50A7F1D9C7D8}" type="presParOf" srcId="{D6AAEBE2-D180-4C51-BE91-BEAE91760187}" destId="{07357CE5-920A-47EC-B311-2473BBF8E910}" srcOrd="0" destOrd="0" presId="urn:microsoft.com/office/officeart/2005/8/layout/process1"/>
    <dgm:cxn modelId="{D37AD01E-F3E0-D048-88CE-DA6862024057}" type="presParOf" srcId="{D07D052C-9134-43B6-A6E0-9B297AD1D60A}" destId="{72694379-7C03-4468-A197-4AD07CBBBDD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88EB634-B473-41CA-B78D-9FB391CC26D6}" type="doc">
      <dgm:prSet loTypeId="urn:microsoft.com/office/officeart/2005/8/layout/hChevron3" loCatId="process" qsTypeId="urn:microsoft.com/office/officeart/2005/8/quickstyle/simple1" qsCatId="simple" csTypeId="urn:microsoft.com/office/officeart/2005/8/colors/colorful1#1" csCatId="colorful" phldr="1"/>
      <dgm:spPr/>
    </dgm:pt>
    <dgm:pt modelId="{129B11AA-B23B-456A-9122-93F0D0A4C28B}">
      <dgm:prSet phldrT="[Text]" custT="1"/>
      <dgm:spPr>
        <a:solidFill>
          <a:srgbClr val="2D2E73"/>
        </a:solidFill>
        <a:ln>
          <a:noFill/>
        </a:ln>
      </dgm:spPr>
      <dgm:t>
        <a:bodyPr/>
        <a:lstStyle/>
        <a:p>
          <a:r>
            <a:rPr lang="en-US" sz="3000" dirty="0"/>
            <a:t>Box 1</a:t>
          </a:r>
        </a:p>
      </dgm:t>
    </dgm:pt>
    <dgm:pt modelId="{E1649E00-DBDE-445D-B0FA-3088E7BE0E1B}" type="parTrans" cxnId="{E5B4CF0E-C547-4256-B195-F6856A19071D}">
      <dgm:prSet/>
      <dgm:spPr/>
      <dgm:t>
        <a:bodyPr/>
        <a:lstStyle/>
        <a:p>
          <a:endParaRPr lang="en-US"/>
        </a:p>
      </dgm:t>
    </dgm:pt>
    <dgm:pt modelId="{FC6C44FA-689F-49EA-94E9-6B354AE130F2}" type="sibTrans" cxnId="{E5B4CF0E-C547-4256-B195-F6856A19071D}">
      <dgm:prSet/>
      <dgm:spPr/>
      <dgm:t>
        <a:bodyPr/>
        <a:lstStyle/>
        <a:p>
          <a:endParaRPr lang="en-US"/>
        </a:p>
      </dgm:t>
    </dgm:pt>
    <dgm:pt modelId="{5C264F12-9D77-4595-9043-2B187341DF7F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3000" dirty="0"/>
            <a:t>Box 2</a:t>
          </a:r>
        </a:p>
      </dgm:t>
    </dgm:pt>
    <dgm:pt modelId="{83697039-CDDB-4B4E-B3DC-9AE2CEB2BF93}" type="parTrans" cxnId="{B26BD415-0068-42D2-92AE-812A8674C93D}">
      <dgm:prSet/>
      <dgm:spPr/>
      <dgm:t>
        <a:bodyPr/>
        <a:lstStyle/>
        <a:p>
          <a:endParaRPr lang="en-US"/>
        </a:p>
      </dgm:t>
    </dgm:pt>
    <dgm:pt modelId="{B5B987D8-8467-42E1-9AEF-B8C0E7F6BED0}" type="sibTrans" cxnId="{B26BD415-0068-42D2-92AE-812A8674C93D}">
      <dgm:prSet/>
      <dgm:spPr/>
      <dgm:t>
        <a:bodyPr/>
        <a:lstStyle/>
        <a:p>
          <a:endParaRPr lang="en-US"/>
        </a:p>
      </dgm:t>
    </dgm:pt>
    <dgm:pt modelId="{06B268BF-4D9F-4EA2-8E62-04EA14E36B96}">
      <dgm:prSet phldrT="[Text]" custT="1"/>
      <dgm:spPr>
        <a:solidFill>
          <a:srgbClr val="944DAA"/>
        </a:solidFill>
      </dgm:spPr>
      <dgm:t>
        <a:bodyPr/>
        <a:lstStyle/>
        <a:p>
          <a:r>
            <a:rPr lang="en-US" sz="3000" dirty="0"/>
            <a:t>Box 3</a:t>
          </a:r>
        </a:p>
      </dgm:t>
    </dgm:pt>
    <dgm:pt modelId="{FED96A1F-E364-4B72-9DE9-0D20827C292F}" type="parTrans" cxnId="{9DBE87FE-6B28-47BA-A9E7-C1F01CE092BB}">
      <dgm:prSet/>
      <dgm:spPr/>
      <dgm:t>
        <a:bodyPr/>
        <a:lstStyle/>
        <a:p>
          <a:endParaRPr lang="en-US"/>
        </a:p>
      </dgm:t>
    </dgm:pt>
    <dgm:pt modelId="{DEEDA21E-D88B-4E6B-82E7-D306C9867773}" type="sibTrans" cxnId="{9DBE87FE-6B28-47BA-A9E7-C1F01CE092BB}">
      <dgm:prSet/>
      <dgm:spPr/>
      <dgm:t>
        <a:bodyPr/>
        <a:lstStyle/>
        <a:p>
          <a:endParaRPr lang="en-US"/>
        </a:p>
      </dgm:t>
    </dgm:pt>
    <dgm:pt modelId="{51C52C22-2289-45CC-8363-F8096DC66F04}" type="pres">
      <dgm:prSet presAssocID="{388EB634-B473-41CA-B78D-9FB391CC26D6}" presName="Name0" presStyleCnt="0">
        <dgm:presLayoutVars>
          <dgm:dir/>
          <dgm:resizeHandles val="exact"/>
        </dgm:presLayoutVars>
      </dgm:prSet>
      <dgm:spPr/>
    </dgm:pt>
    <dgm:pt modelId="{D0620628-EAD8-4D8A-AE9C-F223BE1E05B7}" type="pres">
      <dgm:prSet presAssocID="{129B11AA-B23B-456A-9122-93F0D0A4C28B}" presName="parTxOnly" presStyleLbl="node1" presStyleIdx="0" presStyleCnt="3">
        <dgm:presLayoutVars>
          <dgm:bulletEnabled val="1"/>
        </dgm:presLayoutVars>
      </dgm:prSet>
      <dgm:spPr/>
    </dgm:pt>
    <dgm:pt modelId="{58BC1224-1B6E-485C-8E48-E2FB337C0F79}" type="pres">
      <dgm:prSet presAssocID="{FC6C44FA-689F-49EA-94E9-6B354AE130F2}" presName="parSpace" presStyleCnt="0"/>
      <dgm:spPr/>
    </dgm:pt>
    <dgm:pt modelId="{A4618FA7-9BDD-48E6-9868-EEA88F88BCF1}" type="pres">
      <dgm:prSet presAssocID="{5C264F12-9D77-4595-9043-2B187341DF7F}" presName="parTxOnly" presStyleLbl="node1" presStyleIdx="1" presStyleCnt="3">
        <dgm:presLayoutVars>
          <dgm:bulletEnabled val="1"/>
        </dgm:presLayoutVars>
      </dgm:prSet>
      <dgm:spPr/>
    </dgm:pt>
    <dgm:pt modelId="{8CE65CF2-AA19-4F5C-9667-C23B9B0BF2AF}" type="pres">
      <dgm:prSet presAssocID="{B5B987D8-8467-42E1-9AEF-B8C0E7F6BED0}" presName="parSpace" presStyleCnt="0"/>
      <dgm:spPr/>
    </dgm:pt>
    <dgm:pt modelId="{84DD03D3-A49B-409B-805D-77214B39F700}" type="pres">
      <dgm:prSet presAssocID="{06B268BF-4D9F-4EA2-8E62-04EA14E36B9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E5B4CF0E-C547-4256-B195-F6856A19071D}" srcId="{388EB634-B473-41CA-B78D-9FB391CC26D6}" destId="{129B11AA-B23B-456A-9122-93F0D0A4C28B}" srcOrd="0" destOrd="0" parTransId="{E1649E00-DBDE-445D-B0FA-3088E7BE0E1B}" sibTransId="{FC6C44FA-689F-49EA-94E9-6B354AE130F2}"/>
    <dgm:cxn modelId="{B26BD415-0068-42D2-92AE-812A8674C93D}" srcId="{388EB634-B473-41CA-B78D-9FB391CC26D6}" destId="{5C264F12-9D77-4595-9043-2B187341DF7F}" srcOrd="1" destOrd="0" parTransId="{83697039-CDDB-4B4E-B3DC-9AE2CEB2BF93}" sibTransId="{B5B987D8-8467-42E1-9AEF-B8C0E7F6BED0}"/>
    <dgm:cxn modelId="{A1CCB54A-A4D0-F44A-B870-ECC6FC872F6C}" type="presOf" srcId="{388EB634-B473-41CA-B78D-9FB391CC26D6}" destId="{51C52C22-2289-45CC-8363-F8096DC66F04}" srcOrd="0" destOrd="0" presId="urn:microsoft.com/office/officeart/2005/8/layout/hChevron3"/>
    <dgm:cxn modelId="{634B1351-C27A-4240-A340-5F4135CF780E}" type="presOf" srcId="{06B268BF-4D9F-4EA2-8E62-04EA14E36B96}" destId="{84DD03D3-A49B-409B-805D-77214B39F700}" srcOrd="0" destOrd="0" presId="urn:microsoft.com/office/officeart/2005/8/layout/hChevron3"/>
    <dgm:cxn modelId="{F2C3197F-4362-CF4D-ACB9-346E628457AE}" type="presOf" srcId="{129B11AA-B23B-456A-9122-93F0D0A4C28B}" destId="{D0620628-EAD8-4D8A-AE9C-F223BE1E05B7}" srcOrd="0" destOrd="0" presId="urn:microsoft.com/office/officeart/2005/8/layout/hChevron3"/>
    <dgm:cxn modelId="{BF80B594-880F-FF4A-9AD0-217F3C432061}" type="presOf" srcId="{5C264F12-9D77-4595-9043-2B187341DF7F}" destId="{A4618FA7-9BDD-48E6-9868-EEA88F88BCF1}" srcOrd="0" destOrd="0" presId="urn:microsoft.com/office/officeart/2005/8/layout/hChevron3"/>
    <dgm:cxn modelId="{9DBE87FE-6B28-47BA-A9E7-C1F01CE092BB}" srcId="{388EB634-B473-41CA-B78D-9FB391CC26D6}" destId="{06B268BF-4D9F-4EA2-8E62-04EA14E36B96}" srcOrd="2" destOrd="0" parTransId="{FED96A1F-E364-4B72-9DE9-0D20827C292F}" sibTransId="{DEEDA21E-D88B-4E6B-82E7-D306C9867773}"/>
    <dgm:cxn modelId="{B30DE65E-9C7A-F146-9FC9-025C75D7B42B}" type="presParOf" srcId="{51C52C22-2289-45CC-8363-F8096DC66F04}" destId="{D0620628-EAD8-4D8A-AE9C-F223BE1E05B7}" srcOrd="0" destOrd="0" presId="urn:microsoft.com/office/officeart/2005/8/layout/hChevron3"/>
    <dgm:cxn modelId="{77CAA29D-E371-774B-A79C-91DF7D0E0594}" type="presParOf" srcId="{51C52C22-2289-45CC-8363-F8096DC66F04}" destId="{58BC1224-1B6E-485C-8E48-E2FB337C0F79}" srcOrd="1" destOrd="0" presId="urn:microsoft.com/office/officeart/2005/8/layout/hChevron3"/>
    <dgm:cxn modelId="{F7C84A20-3D0C-FF4C-874D-03249FED5BBD}" type="presParOf" srcId="{51C52C22-2289-45CC-8363-F8096DC66F04}" destId="{A4618FA7-9BDD-48E6-9868-EEA88F88BCF1}" srcOrd="2" destOrd="0" presId="urn:microsoft.com/office/officeart/2005/8/layout/hChevron3"/>
    <dgm:cxn modelId="{CE6F6D90-087C-CB44-8942-3D5A95FCECC0}" type="presParOf" srcId="{51C52C22-2289-45CC-8363-F8096DC66F04}" destId="{8CE65CF2-AA19-4F5C-9667-C23B9B0BF2AF}" srcOrd="3" destOrd="0" presId="urn:microsoft.com/office/officeart/2005/8/layout/hChevron3"/>
    <dgm:cxn modelId="{A6245AB7-10CF-754F-9788-2C7A5AE9BA69}" type="presParOf" srcId="{51C52C22-2289-45CC-8363-F8096DC66F04}" destId="{84DD03D3-A49B-409B-805D-77214B39F70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514F0A-43F7-4C3A-B573-CE755B04291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4F93BD9-F31C-413D-B32B-4C7890F0806D}">
      <dgm:prSet phldrT="[Text]" custT="1"/>
      <dgm:spPr>
        <a:solidFill>
          <a:srgbClr val="171938"/>
        </a:solidFill>
      </dgm:spPr>
      <dgm:t>
        <a:bodyPr/>
        <a:lstStyle/>
        <a:p>
          <a:r>
            <a:rPr lang="en-US" sz="3000" dirty="0">
              <a:latin typeface="Jost Regular"/>
              <a:cs typeface="Jost Regular"/>
            </a:rPr>
            <a:t>Box 1</a:t>
          </a:r>
        </a:p>
      </dgm:t>
    </dgm:pt>
    <dgm:pt modelId="{4ADE79C0-BBB3-431F-8088-DFEB93457D4C}" type="parTrans" cxnId="{A69D996A-B5CE-4C38-8FAB-E080D5348424}">
      <dgm:prSet/>
      <dgm:spPr/>
      <dgm:t>
        <a:bodyPr/>
        <a:lstStyle/>
        <a:p>
          <a:endParaRPr lang="en-US"/>
        </a:p>
      </dgm:t>
    </dgm:pt>
    <dgm:pt modelId="{D35D91DA-EEEC-4299-930E-B00EE991CD3E}" type="sibTrans" cxnId="{A69D996A-B5CE-4C38-8FAB-E080D5348424}">
      <dgm:prSet/>
      <dgm:spPr/>
      <dgm:t>
        <a:bodyPr/>
        <a:lstStyle/>
        <a:p>
          <a:endParaRPr lang="en-US"/>
        </a:p>
      </dgm:t>
    </dgm:pt>
    <dgm:pt modelId="{B860ACB9-2CBA-415F-B3FE-49CE6EDC5F44}">
      <dgm:prSet phldrT="[Text]" custT="1"/>
      <dgm:spPr>
        <a:solidFill>
          <a:srgbClr val="171938"/>
        </a:solidFill>
      </dgm:spPr>
      <dgm:t>
        <a:bodyPr/>
        <a:lstStyle/>
        <a:p>
          <a:r>
            <a:rPr lang="en-US" sz="3000" dirty="0">
              <a:latin typeface="Jost Regular"/>
              <a:cs typeface="Jost Regular"/>
            </a:rPr>
            <a:t>Box 2</a:t>
          </a:r>
        </a:p>
      </dgm:t>
    </dgm:pt>
    <dgm:pt modelId="{10ADE89C-F15D-48C9-B546-228D98D45CFF}" type="parTrans" cxnId="{BD9C666A-60C1-4092-9726-9E48126C7D87}">
      <dgm:prSet/>
      <dgm:spPr/>
      <dgm:t>
        <a:bodyPr/>
        <a:lstStyle/>
        <a:p>
          <a:endParaRPr lang="en-US"/>
        </a:p>
      </dgm:t>
    </dgm:pt>
    <dgm:pt modelId="{EB0A3866-7D49-434E-9C2E-B70F301F0618}" type="sibTrans" cxnId="{BD9C666A-60C1-4092-9726-9E48126C7D87}">
      <dgm:prSet/>
      <dgm:spPr/>
      <dgm:t>
        <a:bodyPr/>
        <a:lstStyle/>
        <a:p>
          <a:endParaRPr lang="en-US"/>
        </a:p>
      </dgm:t>
    </dgm:pt>
    <dgm:pt modelId="{9EEBE39D-E131-4364-9EE4-502C5D6405C5}">
      <dgm:prSet phldrT="[Text]" custT="1"/>
      <dgm:spPr>
        <a:solidFill>
          <a:srgbClr val="171938"/>
        </a:solidFill>
      </dgm:spPr>
      <dgm:t>
        <a:bodyPr/>
        <a:lstStyle/>
        <a:p>
          <a:r>
            <a:rPr lang="en-US" sz="3000" dirty="0">
              <a:latin typeface="Jost Regular"/>
              <a:cs typeface="Jost Regular"/>
            </a:rPr>
            <a:t>Box 3</a:t>
          </a:r>
        </a:p>
      </dgm:t>
    </dgm:pt>
    <dgm:pt modelId="{E6E863C1-4F11-44C1-A2A8-E310C8BA5439}" type="parTrans" cxnId="{63E5E3B0-6AD4-475B-9973-97DB5683D280}">
      <dgm:prSet/>
      <dgm:spPr/>
      <dgm:t>
        <a:bodyPr/>
        <a:lstStyle/>
        <a:p>
          <a:endParaRPr lang="en-US"/>
        </a:p>
      </dgm:t>
    </dgm:pt>
    <dgm:pt modelId="{C6A97136-82AB-4B95-882E-1EAC3CCBADC4}" type="sibTrans" cxnId="{63E5E3B0-6AD4-475B-9973-97DB5683D280}">
      <dgm:prSet/>
      <dgm:spPr/>
      <dgm:t>
        <a:bodyPr/>
        <a:lstStyle/>
        <a:p>
          <a:endParaRPr lang="en-US"/>
        </a:p>
      </dgm:t>
    </dgm:pt>
    <dgm:pt modelId="{D07D052C-9134-43B6-A6E0-9B297AD1D60A}" type="pres">
      <dgm:prSet presAssocID="{C8514F0A-43F7-4C3A-B573-CE755B042910}" presName="Name0" presStyleCnt="0">
        <dgm:presLayoutVars>
          <dgm:dir/>
          <dgm:resizeHandles val="exact"/>
        </dgm:presLayoutVars>
      </dgm:prSet>
      <dgm:spPr/>
    </dgm:pt>
    <dgm:pt modelId="{FBB2D24C-178C-4A4B-A4F2-C1B86412EF60}" type="pres">
      <dgm:prSet presAssocID="{D4F93BD9-F31C-413D-B32B-4C7890F0806D}" presName="node" presStyleLbl="node1" presStyleIdx="0" presStyleCnt="3">
        <dgm:presLayoutVars>
          <dgm:bulletEnabled val="1"/>
        </dgm:presLayoutVars>
      </dgm:prSet>
      <dgm:spPr>
        <a:prstGeom prst="rect">
          <a:avLst/>
        </a:prstGeom>
      </dgm:spPr>
    </dgm:pt>
    <dgm:pt modelId="{582D4F63-E7D9-4139-9E9B-6581951F8E07}" type="pres">
      <dgm:prSet presAssocID="{D35D91DA-EEEC-4299-930E-B00EE991CD3E}" presName="sibTrans" presStyleLbl="sibTrans2D1" presStyleIdx="0" presStyleCnt="2"/>
      <dgm:spPr/>
    </dgm:pt>
    <dgm:pt modelId="{E9677C46-D42A-4AE5-A91E-ED61203262F5}" type="pres">
      <dgm:prSet presAssocID="{D35D91DA-EEEC-4299-930E-B00EE991CD3E}" presName="connectorText" presStyleLbl="sibTrans2D1" presStyleIdx="0" presStyleCnt="2"/>
      <dgm:spPr/>
    </dgm:pt>
    <dgm:pt modelId="{C632A642-8E1C-4EAB-BBFA-1A83EAB56D29}" type="pres">
      <dgm:prSet presAssocID="{B860ACB9-2CBA-415F-B3FE-49CE6EDC5F44}" presName="node" presStyleLbl="node1" presStyleIdx="1" presStyleCnt="3" custLinFactNeighborY="2221">
        <dgm:presLayoutVars>
          <dgm:bulletEnabled val="1"/>
        </dgm:presLayoutVars>
      </dgm:prSet>
      <dgm:spPr>
        <a:prstGeom prst="rect">
          <a:avLst/>
        </a:prstGeom>
      </dgm:spPr>
    </dgm:pt>
    <dgm:pt modelId="{D6AAEBE2-D180-4C51-BE91-BEAE91760187}" type="pres">
      <dgm:prSet presAssocID="{EB0A3866-7D49-434E-9C2E-B70F301F0618}" presName="sibTrans" presStyleLbl="sibTrans2D1" presStyleIdx="1" presStyleCnt="2"/>
      <dgm:spPr/>
    </dgm:pt>
    <dgm:pt modelId="{07357CE5-920A-47EC-B311-2473BBF8E910}" type="pres">
      <dgm:prSet presAssocID="{EB0A3866-7D49-434E-9C2E-B70F301F0618}" presName="connectorText" presStyleLbl="sibTrans2D1" presStyleIdx="1" presStyleCnt="2"/>
      <dgm:spPr/>
    </dgm:pt>
    <dgm:pt modelId="{72694379-7C03-4468-A197-4AD07CBBBDD8}" type="pres">
      <dgm:prSet presAssocID="{9EEBE39D-E131-4364-9EE4-502C5D6405C5}" presName="node" presStyleLbl="node1" presStyleIdx="2" presStyleCnt="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B189F80D-A6B8-3B4F-B2D1-F84587B90A06}" type="presOf" srcId="{D35D91DA-EEEC-4299-930E-B00EE991CD3E}" destId="{582D4F63-E7D9-4139-9E9B-6581951F8E07}" srcOrd="0" destOrd="0" presId="urn:microsoft.com/office/officeart/2005/8/layout/process1"/>
    <dgm:cxn modelId="{F24BC03B-88C4-1545-93EC-090635BD4892}" type="presOf" srcId="{EB0A3866-7D49-434E-9C2E-B70F301F0618}" destId="{D6AAEBE2-D180-4C51-BE91-BEAE91760187}" srcOrd="0" destOrd="0" presId="urn:microsoft.com/office/officeart/2005/8/layout/process1"/>
    <dgm:cxn modelId="{BD9C666A-60C1-4092-9726-9E48126C7D87}" srcId="{C8514F0A-43F7-4C3A-B573-CE755B042910}" destId="{B860ACB9-2CBA-415F-B3FE-49CE6EDC5F44}" srcOrd="1" destOrd="0" parTransId="{10ADE89C-F15D-48C9-B546-228D98D45CFF}" sibTransId="{EB0A3866-7D49-434E-9C2E-B70F301F0618}"/>
    <dgm:cxn modelId="{A69D996A-B5CE-4C38-8FAB-E080D5348424}" srcId="{C8514F0A-43F7-4C3A-B573-CE755B042910}" destId="{D4F93BD9-F31C-413D-B32B-4C7890F0806D}" srcOrd="0" destOrd="0" parTransId="{4ADE79C0-BBB3-431F-8088-DFEB93457D4C}" sibTransId="{D35D91DA-EEEC-4299-930E-B00EE991CD3E}"/>
    <dgm:cxn modelId="{52AC1A58-432D-FC49-B2AC-444B344C5F79}" type="presOf" srcId="{C8514F0A-43F7-4C3A-B573-CE755B042910}" destId="{D07D052C-9134-43B6-A6E0-9B297AD1D60A}" srcOrd="0" destOrd="0" presId="urn:microsoft.com/office/officeart/2005/8/layout/process1"/>
    <dgm:cxn modelId="{392E6E95-A87D-BE40-806E-55B565324992}" type="presOf" srcId="{D35D91DA-EEEC-4299-930E-B00EE991CD3E}" destId="{E9677C46-D42A-4AE5-A91E-ED61203262F5}" srcOrd="1" destOrd="0" presId="urn:microsoft.com/office/officeart/2005/8/layout/process1"/>
    <dgm:cxn modelId="{C4FC0C9E-BDD8-D044-864F-4C936F78BBB7}" type="presOf" srcId="{D4F93BD9-F31C-413D-B32B-4C7890F0806D}" destId="{FBB2D24C-178C-4A4B-A4F2-C1B86412EF60}" srcOrd="0" destOrd="0" presId="urn:microsoft.com/office/officeart/2005/8/layout/process1"/>
    <dgm:cxn modelId="{63E5E3B0-6AD4-475B-9973-97DB5683D280}" srcId="{C8514F0A-43F7-4C3A-B573-CE755B042910}" destId="{9EEBE39D-E131-4364-9EE4-502C5D6405C5}" srcOrd="2" destOrd="0" parTransId="{E6E863C1-4F11-44C1-A2A8-E310C8BA5439}" sibTransId="{C6A97136-82AB-4B95-882E-1EAC3CCBADC4}"/>
    <dgm:cxn modelId="{04A3F8BE-CF2C-9D4C-B3B1-99108C8CF07E}" type="presOf" srcId="{B860ACB9-2CBA-415F-B3FE-49CE6EDC5F44}" destId="{C632A642-8E1C-4EAB-BBFA-1A83EAB56D29}" srcOrd="0" destOrd="0" presId="urn:microsoft.com/office/officeart/2005/8/layout/process1"/>
    <dgm:cxn modelId="{41FFE1E8-5C66-894F-A79F-E4FE15ADCF18}" type="presOf" srcId="{9EEBE39D-E131-4364-9EE4-502C5D6405C5}" destId="{72694379-7C03-4468-A197-4AD07CBBBDD8}" srcOrd="0" destOrd="0" presId="urn:microsoft.com/office/officeart/2005/8/layout/process1"/>
    <dgm:cxn modelId="{E39873F9-F47C-6141-A440-F8E2904BD129}" type="presOf" srcId="{EB0A3866-7D49-434E-9C2E-B70F301F0618}" destId="{07357CE5-920A-47EC-B311-2473BBF8E910}" srcOrd="1" destOrd="0" presId="urn:microsoft.com/office/officeart/2005/8/layout/process1"/>
    <dgm:cxn modelId="{E8DFB2B1-AF7D-CB44-B3DE-F2D1E1897608}" type="presParOf" srcId="{D07D052C-9134-43B6-A6E0-9B297AD1D60A}" destId="{FBB2D24C-178C-4A4B-A4F2-C1B86412EF60}" srcOrd="0" destOrd="0" presId="urn:microsoft.com/office/officeart/2005/8/layout/process1"/>
    <dgm:cxn modelId="{42CD60EB-8040-3A45-8A87-869E18B42BE6}" type="presParOf" srcId="{D07D052C-9134-43B6-A6E0-9B297AD1D60A}" destId="{582D4F63-E7D9-4139-9E9B-6581951F8E07}" srcOrd="1" destOrd="0" presId="urn:microsoft.com/office/officeart/2005/8/layout/process1"/>
    <dgm:cxn modelId="{D00805B4-3F7C-9748-BDD2-596A571628EA}" type="presParOf" srcId="{582D4F63-E7D9-4139-9E9B-6581951F8E07}" destId="{E9677C46-D42A-4AE5-A91E-ED61203262F5}" srcOrd="0" destOrd="0" presId="urn:microsoft.com/office/officeart/2005/8/layout/process1"/>
    <dgm:cxn modelId="{40D5F6F7-4FB9-CF4D-818B-CD90C57D2BDA}" type="presParOf" srcId="{D07D052C-9134-43B6-A6E0-9B297AD1D60A}" destId="{C632A642-8E1C-4EAB-BBFA-1A83EAB56D29}" srcOrd="2" destOrd="0" presId="urn:microsoft.com/office/officeart/2005/8/layout/process1"/>
    <dgm:cxn modelId="{45693E31-BEE2-C348-B4EF-913E5EC211A7}" type="presParOf" srcId="{D07D052C-9134-43B6-A6E0-9B297AD1D60A}" destId="{D6AAEBE2-D180-4C51-BE91-BEAE91760187}" srcOrd="3" destOrd="0" presId="urn:microsoft.com/office/officeart/2005/8/layout/process1"/>
    <dgm:cxn modelId="{A7E93670-2922-B344-B476-50A7F1D9C7D8}" type="presParOf" srcId="{D6AAEBE2-D180-4C51-BE91-BEAE91760187}" destId="{07357CE5-920A-47EC-B311-2473BBF8E910}" srcOrd="0" destOrd="0" presId="urn:microsoft.com/office/officeart/2005/8/layout/process1"/>
    <dgm:cxn modelId="{D37AD01E-F3E0-D048-88CE-DA6862024057}" type="presParOf" srcId="{D07D052C-9134-43B6-A6E0-9B297AD1D60A}" destId="{72694379-7C03-4468-A197-4AD07CBBBDD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88EB634-B473-41CA-B78D-9FB391CC26D6}" type="doc">
      <dgm:prSet loTypeId="urn:microsoft.com/office/officeart/2005/8/layout/hChevron3" loCatId="process" qsTypeId="urn:microsoft.com/office/officeart/2005/8/quickstyle/simple1" qsCatId="simple" csTypeId="urn:microsoft.com/office/officeart/2005/8/colors/colorful1#1" csCatId="colorful" phldr="1"/>
      <dgm:spPr/>
    </dgm:pt>
    <dgm:pt modelId="{129B11AA-B23B-456A-9122-93F0D0A4C28B}">
      <dgm:prSet phldrT="[Text]" custT="1"/>
      <dgm:spPr>
        <a:solidFill>
          <a:srgbClr val="171938"/>
        </a:solidFill>
        <a:ln>
          <a:noFill/>
        </a:ln>
      </dgm:spPr>
      <dgm:t>
        <a:bodyPr/>
        <a:lstStyle/>
        <a:p>
          <a:r>
            <a:rPr lang="en-US" sz="3000" dirty="0"/>
            <a:t>Box 1</a:t>
          </a:r>
        </a:p>
      </dgm:t>
    </dgm:pt>
    <dgm:pt modelId="{E1649E00-DBDE-445D-B0FA-3088E7BE0E1B}" type="parTrans" cxnId="{E5B4CF0E-C547-4256-B195-F6856A19071D}">
      <dgm:prSet/>
      <dgm:spPr/>
      <dgm:t>
        <a:bodyPr/>
        <a:lstStyle/>
        <a:p>
          <a:endParaRPr lang="en-US"/>
        </a:p>
      </dgm:t>
    </dgm:pt>
    <dgm:pt modelId="{FC6C44FA-689F-49EA-94E9-6B354AE130F2}" type="sibTrans" cxnId="{E5B4CF0E-C547-4256-B195-F6856A19071D}">
      <dgm:prSet/>
      <dgm:spPr/>
      <dgm:t>
        <a:bodyPr/>
        <a:lstStyle/>
        <a:p>
          <a:endParaRPr lang="en-US"/>
        </a:p>
      </dgm:t>
    </dgm:pt>
    <dgm:pt modelId="{5C264F12-9D77-4595-9043-2B187341DF7F}">
      <dgm:prSet phldrT="[Text]" custT="1"/>
      <dgm:spPr>
        <a:solidFill>
          <a:srgbClr val="233F69"/>
        </a:solidFill>
      </dgm:spPr>
      <dgm:t>
        <a:bodyPr/>
        <a:lstStyle/>
        <a:p>
          <a:r>
            <a:rPr lang="en-US" sz="3000" dirty="0"/>
            <a:t>Box 2</a:t>
          </a:r>
        </a:p>
      </dgm:t>
    </dgm:pt>
    <dgm:pt modelId="{83697039-CDDB-4B4E-B3DC-9AE2CEB2BF93}" type="parTrans" cxnId="{B26BD415-0068-42D2-92AE-812A8674C93D}">
      <dgm:prSet/>
      <dgm:spPr/>
      <dgm:t>
        <a:bodyPr/>
        <a:lstStyle/>
        <a:p>
          <a:endParaRPr lang="en-US"/>
        </a:p>
      </dgm:t>
    </dgm:pt>
    <dgm:pt modelId="{B5B987D8-8467-42E1-9AEF-B8C0E7F6BED0}" type="sibTrans" cxnId="{B26BD415-0068-42D2-92AE-812A8674C93D}">
      <dgm:prSet/>
      <dgm:spPr/>
      <dgm:t>
        <a:bodyPr/>
        <a:lstStyle/>
        <a:p>
          <a:endParaRPr lang="en-US"/>
        </a:p>
      </dgm:t>
    </dgm:pt>
    <dgm:pt modelId="{06B268BF-4D9F-4EA2-8E62-04EA14E36B96}">
      <dgm:prSet phldrT="[Text]" custT="1"/>
      <dgm:spPr>
        <a:solidFill>
          <a:srgbClr val="4D5A6D"/>
        </a:solidFill>
      </dgm:spPr>
      <dgm:t>
        <a:bodyPr/>
        <a:lstStyle/>
        <a:p>
          <a:r>
            <a:rPr lang="en-US" sz="3000" dirty="0"/>
            <a:t>Box 3</a:t>
          </a:r>
        </a:p>
      </dgm:t>
    </dgm:pt>
    <dgm:pt modelId="{FED96A1F-E364-4B72-9DE9-0D20827C292F}" type="parTrans" cxnId="{9DBE87FE-6B28-47BA-A9E7-C1F01CE092BB}">
      <dgm:prSet/>
      <dgm:spPr/>
      <dgm:t>
        <a:bodyPr/>
        <a:lstStyle/>
        <a:p>
          <a:endParaRPr lang="en-US"/>
        </a:p>
      </dgm:t>
    </dgm:pt>
    <dgm:pt modelId="{DEEDA21E-D88B-4E6B-82E7-D306C9867773}" type="sibTrans" cxnId="{9DBE87FE-6B28-47BA-A9E7-C1F01CE092BB}">
      <dgm:prSet/>
      <dgm:spPr/>
      <dgm:t>
        <a:bodyPr/>
        <a:lstStyle/>
        <a:p>
          <a:endParaRPr lang="en-US"/>
        </a:p>
      </dgm:t>
    </dgm:pt>
    <dgm:pt modelId="{51C52C22-2289-45CC-8363-F8096DC66F04}" type="pres">
      <dgm:prSet presAssocID="{388EB634-B473-41CA-B78D-9FB391CC26D6}" presName="Name0" presStyleCnt="0">
        <dgm:presLayoutVars>
          <dgm:dir/>
          <dgm:resizeHandles val="exact"/>
        </dgm:presLayoutVars>
      </dgm:prSet>
      <dgm:spPr/>
    </dgm:pt>
    <dgm:pt modelId="{D0620628-EAD8-4D8A-AE9C-F223BE1E05B7}" type="pres">
      <dgm:prSet presAssocID="{129B11AA-B23B-456A-9122-93F0D0A4C28B}" presName="parTxOnly" presStyleLbl="node1" presStyleIdx="0" presStyleCnt="3">
        <dgm:presLayoutVars>
          <dgm:bulletEnabled val="1"/>
        </dgm:presLayoutVars>
      </dgm:prSet>
      <dgm:spPr/>
    </dgm:pt>
    <dgm:pt modelId="{58BC1224-1B6E-485C-8E48-E2FB337C0F79}" type="pres">
      <dgm:prSet presAssocID="{FC6C44FA-689F-49EA-94E9-6B354AE130F2}" presName="parSpace" presStyleCnt="0"/>
      <dgm:spPr/>
    </dgm:pt>
    <dgm:pt modelId="{A4618FA7-9BDD-48E6-9868-EEA88F88BCF1}" type="pres">
      <dgm:prSet presAssocID="{5C264F12-9D77-4595-9043-2B187341DF7F}" presName="parTxOnly" presStyleLbl="node1" presStyleIdx="1" presStyleCnt="3">
        <dgm:presLayoutVars>
          <dgm:bulletEnabled val="1"/>
        </dgm:presLayoutVars>
      </dgm:prSet>
      <dgm:spPr/>
    </dgm:pt>
    <dgm:pt modelId="{8CE65CF2-AA19-4F5C-9667-C23B9B0BF2AF}" type="pres">
      <dgm:prSet presAssocID="{B5B987D8-8467-42E1-9AEF-B8C0E7F6BED0}" presName="parSpace" presStyleCnt="0"/>
      <dgm:spPr/>
    </dgm:pt>
    <dgm:pt modelId="{84DD03D3-A49B-409B-805D-77214B39F700}" type="pres">
      <dgm:prSet presAssocID="{06B268BF-4D9F-4EA2-8E62-04EA14E36B9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E5B4CF0E-C547-4256-B195-F6856A19071D}" srcId="{388EB634-B473-41CA-B78D-9FB391CC26D6}" destId="{129B11AA-B23B-456A-9122-93F0D0A4C28B}" srcOrd="0" destOrd="0" parTransId="{E1649E00-DBDE-445D-B0FA-3088E7BE0E1B}" sibTransId="{FC6C44FA-689F-49EA-94E9-6B354AE130F2}"/>
    <dgm:cxn modelId="{B26BD415-0068-42D2-92AE-812A8674C93D}" srcId="{388EB634-B473-41CA-B78D-9FB391CC26D6}" destId="{5C264F12-9D77-4595-9043-2B187341DF7F}" srcOrd="1" destOrd="0" parTransId="{83697039-CDDB-4B4E-B3DC-9AE2CEB2BF93}" sibTransId="{B5B987D8-8467-42E1-9AEF-B8C0E7F6BED0}"/>
    <dgm:cxn modelId="{A1CCB54A-A4D0-F44A-B870-ECC6FC872F6C}" type="presOf" srcId="{388EB634-B473-41CA-B78D-9FB391CC26D6}" destId="{51C52C22-2289-45CC-8363-F8096DC66F04}" srcOrd="0" destOrd="0" presId="urn:microsoft.com/office/officeart/2005/8/layout/hChevron3"/>
    <dgm:cxn modelId="{634B1351-C27A-4240-A340-5F4135CF780E}" type="presOf" srcId="{06B268BF-4D9F-4EA2-8E62-04EA14E36B96}" destId="{84DD03D3-A49B-409B-805D-77214B39F700}" srcOrd="0" destOrd="0" presId="urn:microsoft.com/office/officeart/2005/8/layout/hChevron3"/>
    <dgm:cxn modelId="{F2C3197F-4362-CF4D-ACB9-346E628457AE}" type="presOf" srcId="{129B11AA-B23B-456A-9122-93F0D0A4C28B}" destId="{D0620628-EAD8-4D8A-AE9C-F223BE1E05B7}" srcOrd="0" destOrd="0" presId="urn:microsoft.com/office/officeart/2005/8/layout/hChevron3"/>
    <dgm:cxn modelId="{BF80B594-880F-FF4A-9AD0-217F3C432061}" type="presOf" srcId="{5C264F12-9D77-4595-9043-2B187341DF7F}" destId="{A4618FA7-9BDD-48E6-9868-EEA88F88BCF1}" srcOrd="0" destOrd="0" presId="urn:microsoft.com/office/officeart/2005/8/layout/hChevron3"/>
    <dgm:cxn modelId="{9DBE87FE-6B28-47BA-A9E7-C1F01CE092BB}" srcId="{388EB634-B473-41CA-B78D-9FB391CC26D6}" destId="{06B268BF-4D9F-4EA2-8E62-04EA14E36B96}" srcOrd="2" destOrd="0" parTransId="{FED96A1F-E364-4B72-9DE9-0D20827C292F}" sibTransId="{DEEDA21E-D88B-4E6B-82E7-D306C9867773}"/>
    <dgm:cxn modelId="{B30DE65E-9C7A-F146-9FC9-025C75D7B42B}" type="presParOf" srcId="{51C52C22-2289-45CC-8363-F8096DC66F04}" destId="{D0620628-EAD8-4D8A-AE9C-F223BE1E05B7}" srcOrd="0" destOrd="0" presId="urn:microsoft.com/office/officeart/2005/8/layout/hChevron3"/>
    <dgm:cxn modelId="{77CAA29D-E371-774B-A79C-91DF7D0E0594}" type="presParOf" srcId="{51C52C22-2289-45CC-8363-F8096DC66F04}" destId="{58BC1224-1B6E-485C-8E48-E2FB337C0F79}" srcOrd="1" destOrd="0" presId="urn:microsoft.com/office/officeart/2005/8/layout/hChevron3"/>
    <dgm:cxn modelId="{F7C84A20-3D0C-FF4C-874D-03249FED5BBD}" type="presParOf" srcId="{51C52C22-2289-45CC-8363-F8096DC66F04}" destId="{A4618FA7-9BDD-48E6-9868-EEA88F88BCF1}" srcOrd="2" destOrd="0" presId="urn:microsoft.com/office/officeart/2005/8/layout/hChevron3"/>
    <dgm:cxn modelId="{CE6F6D90-087C-CB44-8942-3D5A95FCECC0}" type="presParOf" srcId="{51C52C22-2289-45CC-8363-F8096DC66F04}" destId="{8CE65CF2-AA19-4F5C-9667-C23B9B0BF2AF}" srcOrd="3" destOrd="0" presId="urn:microsoft.com/office/officeart/2005/8/layout/hChevron3"/>
    <dgm:cxn modelId="{A6245AB7-10CF-754F-9788-2C7A5AE9BA69}" type="presParOf" srcId="{51C52C22-2289-45CC-8363-F8096DC66F04}" destId="{84DD03D3-A49B-409B-805D-77214B39F70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B2D24C-178C-4A4B-A4F2-C1B86412EF60}">
      <dsp:nvSpPr>
        <dsp:cNvPr id="0" name=""/>
        <dsp:cNvSpPr/>
      </dsp:nvSpPr>
      <dsp:spPr>
        <a:xfrm>
          <a:off x="8082" y="773582"/>
          <a:ext cx="2415741" cy="1449444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Jost Regular"/>
              <a:cs typeface="Jost Regular"/>
            </a:rPr>
            <a:t>Box 1</a:t>
          </a:r>
        </a:p>
      </dsp:txBody>
      <dsp:txXfrm>
        <a:off x="8082" y="773582"/>
        <a:ext cx="2415741" cy="1449444"/>
      </dsp:txXfrm>
    </dsp:sp>
    <dsp:sp modelId="{582D4F63-E7D9-4139-9E9B-6581951F8E07}">
      <dsp:nvSpPr>
        <dsp:cNvPr id="0" name=""/>
        <dsp:cNvSpPr/>
      </dsp:nvSpPr>
      <dsp:spPr>
        <a:xfrm>
          <a:off x="2665397" y="1198752"/>
          <a:ext cx="512137" cy="59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2665397" y="1318573"/>
        <a:ext cx="358496" cy="359461"/>
      </dsp:txXfrm>
    </dsp:sp>
    <dsp:sp modelId="{C632A642-8E1C-4EAB-BBFA-1A83EAB56D29}">
      <dsp:nvSpPr>
        <dsp:cNvPr id="0" name=""/>
        <dsp:cNvSpPr/>
      </dsp:nvSpPr>
      <dsp:spPr>
        <a:xfrm>
          <a:off x="3390119" y="773582"/>
          <a:ext cx="2415741" cy="1449444"/>
        </a:xfrm>
        <a:prstGeom prst="rect">
          <a:avLst/>
        </a:prstGeom>
        <a:solidFill>
          <a:srgbClr val="93BA1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Jost Regular"/>
              <a:cs typeface="Jost Regular"/>
            </a:rPr>
            <a:t>Box 2</a:t>
          </a:r>
        </a:p>
      </dsp:txBody>
      <dsp:txXfrm>
        <a:off x="3390119" y="773582"/>
        <a:ext cx="2415741" cy="1449444"/>
      </dsp:txXfrm>
    </dsp:sp>
    <dsp:sp modelId="{D6AAEBE2-D180-4C51-BE91-BEAE91760187}">
      <dsp:nvSpPr>
        <dsp:cNvPr id="0" name=""/>
        <dsp:cNvSpPr/>
      </dsp:nvSpPr>
      <dsp:spPr>
        <a:xfrm>
          <a:off x="6047435" y="1198752"/>
          <a:ext cx="512137" cy="59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047435" y="1318573"/>
        <a:ext cx="358496" cy="359461"/>
      </dsp:txXfrm>
    </dsp:sp>
    <dsp:sp modelId="{72694379-7C03-4468-A197-4AD07CBBBDD8}">
      <dsp:nvSpPr>
        <dsp:cNvPr id="0" name=""/>
        <dsp:cNvSpPr/>
      </dsp:nvSpPr>
      <dsp:spPr>
        <a:xfrm>
          <a:off x="6772157" y="773582"/>
          <a:ext cx="2415741" cy="1449444"/>
        </a:xfrm>
        <a:prstGeom prst="rect">
          <a:avLst/>
        </a:prstGeom>
        <a:solidFill>
          <a:srgbClr val="93BA1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Jost Regular"/>
              <a:cs typeface="Jost Regular"/>
            </a:rPr>
            <a:t>Box 3</a:t>
          </a:r>
        </a:p>
      </dsp:txBody>
      <dsp:txXfrm>
        <a:off x="6772157" y="773582"/>
        <a:ext cx="2415741" cy="14494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620628-EAD8-4D8A-AE9C-F223BE1E05B7}">
      <dsp:nvSpPr>
        <dsp:cNvPr id="0" name=""/>
        <dsp:cNvSpPr/>
      </dsp:nvSpPr>
      <dsp:spPr>
        <a:xfrm>
          <a:off x="3571" y="251292"/>
          <a:ext cx="3123406" cy="1249362"/>
        </a:xfrm>
        <a:prstGeom prst="homePlat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Box 1</a:t>
          </a:r>
        </a:p>
      </dsp:txBody>
      <dsp:txXfrm>
        <a:off x="3571" y="251292"/>
        <a:ext cx="2811066" cy="1249362"/>
      </dsp:txXfrm>
    </dsp:sp>
    <dsp:sp modelId="{A4618FA7-9BDD-48E6-9868-EEA88F88BCF1}">
      <dsp:nvSpPr>
        <dsp:cNvPr id="0" name=""/>
        <dsp:cNvSpPr/>
      </dsp:nvSpPr>
      <dsp:spPr>
        <a:xfrm>
          <a:off x="2502296" y="251292"/>
          <a:ext cx="3123406" cy="1249362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Box 2</a:t>
          </a:r>
        </a:p>
      </dsp:txBody>
      <dsp:txXfrm>
        <a:off x="3126977" y="251292"/>
        <a:ext cx="1874044" cy="1249362"/>
      </dsp:txXfrm>
    </dsp:sp>
    <dsp:sp modelId="{84DD03D3-A49B-409B-805D-77214B39F700}">
      <dsp:nvSpPr>
        <dsp:cNvPr id="0" name=""/>
        <dsp:cNvSpPr/>
      </dsp:nvSpPr>
      <dsp:spPr>
        <a:xfrm>
          <a:off x="5001021" y="251292"/>
          <a:ext cx="3123406" cy="1249362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Box 3</a:t>
          </a:r>
        </a:p>
      </dsp:txBody>
      <dsp:txXfrm>
        <a:off x="5625702" y="251292"/>
        <a:ext cx="1874044" cy="1249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B2D24C-178C-4A4B-A4F2-C1B86412EF60}">
      <dsp:nvSpPr>
        <dsp:cNvPr id="0" name=""/>
        <dsp:cNvSpPr/>
      </dsp:nvSpPr>
      <dsp:spPr>
        <a:xfrm>
          <a:off x="8082" y="773582"/>
          <a:ext cx="2415741" cy="1449444"/>
        </a:xfrm>
        <a:prstGeom prst="rect">
          <a:avLst/>
        </a:prstGeom>
        <a:solidFill>
          <a:srgbClr val="E4002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Jost Regular"/>
              <a:cs typeface="Jost Regular"/>
            </a:rPr>
            <a:t>Box 1</a:t>
          </a:r>
        </a:p>
      </dsp:txBody>
      <dsp:txXfrm>
        <a:off x="8082" y="773582"/>
        <a:ext cx="2415741" cy="1449444"/>
      </dsp:txXfrm>
    </dsp:sp>
    <dsp:sp modelId="{582D4F63-E7D9-4139-9E9B-6581951F8E07}">
      <dsp:nvSpPr>
        <dsp:cNvPr id="0" name=""/>
        <dsp:cNvSpPr/>
      </dsp:nvSpPr>
      <dsp:spPr>
        <a:xfrm>
          <a:off x="2665397" y="1198752"/>
          <a:ext cx="512137" cy="59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2665397" y="1318573"/>
        <a:ext cx="358496" cy="359461"/>
      </dsp:txXfrm>
    </dsp:sp>
    <dsp:sp modelId="{C632A642-8E1C-4EAB-BBFA-1A83EAB56D29}">
      <dsp:nvSpPr>
        <dsp:cNvPr id="0" name=""/>
        <dsp:cNvSpPr/>
      </dsp:nvSpPr>
      <dsp:spPr>
        <a:xfrm>
          <a:off x="3390119" y="773582"/>
          <a:ext cx="2415741" cy="1449444"/>
        </a:xfrm>
        <a:prstGeom prst="rect">
          <a:avLst/>
        </a:prstGeom>
        <a:solidFill>
          <a:srgbClr val="E4002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Jost Regular"/>
              <a:cs typeface="Jost Regular"/>
            </a:rPr>
            <a:t>Box 2</a:t>
          </a:r>
        </a:p>
      </dsp:txBody>
      <dsp:txXfrm>
        <a:off x="3390119" y="773582"/>
        <a:ext cx="2415741" cy="1449444"/>
      </dsp:txXfrm>
    </dsp:sp>
    <dsp:sp modelId="{D6AAEBE2-D180-4C51-BE91-BEAE91760187}">
      <dsp:nvSpPr>
        <dsp:cNvPr id="0" name=""/>
        <dsp:cNvSpPr/>
      </dsp:nvSpPr>
      <dsp:spPr>
        <a:xfrm>
          <a:off x="6047435" y="1198752"/>
          <a:ext cx="512137" cy="59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047435" y="1318573"/>
        <a:ext cx="358496" cy="359461"/>
      </dsp:txXfrm>
    </dsp:sp>
    <dsp:sp modelId="{72694379-7C03-4468-A197-4AD07CBBBDD8}">
      <dsp:nvSpPr>
        <dsp:cNvPr id="0" name=""/>
        <dsp:cNvSpPr/>
      </dsp:nvSpPr>
      <dsp:spPr>
        <a:xfrm>
          <a:off x="6772157" y="773582"/>
          <a:ext cx="2415741" cy="1449444"/>
        </a:xfrm>
        <a:prstGeom prst="rect">
          <a:avLst/>
        </a:prstGeom>
        <a:solidFill>
          <a:srgbClr val="E4002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Jost Regular"/>
              <a:cs typeface="Jost Regular"/>
            </a:rPr>
            <a:t>Box 3</a:t>
          </a:r>
        </a:p>
      </dsp:txBody>
      <dsp:txXfrm>
        <a:off x="6772157" y="773582"/>
        <a:ext cx="2415741" cy="14494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620628-EAD8-4D8A-AE9C-F223BE1E05B7}">
      <dsp:nvSpPr>
        <dsp:cNvPr id="0" name=""/>
        <dsp:cNvSpPr/>
      </dsp:nvSpPr>
      <dsp:spPr>
        <a:xfrm>
          <a:off x="3571" y="251292"/>
          <a:ext cx="3123406" cy="1249362"/>
        </a:xfrm>
        <a:prstGeom prst="homePlate">
          <a:avLst/>
        </a:prstGeom>
        <a:solidFill>
          <a:srgbClr val="E4002B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Box 1</a:t>
          </a:r>
        </a:p>
      </dsp:txBody>
      <dsp:txXfrm>
        <a:off x="3571" y="251292"/>
        <a:ext cx="2811066" cy="1249362"/>
      </dsp:txXfrm>
    </dsp:sp>
    <dsp:sp modelId="{A4618FA7-9BDD-48E6-9868-EEA88F88BCF1}">
      <dsp:nvSpPr>
        <dsp:cNvPr id="0" name=""/>
        <dsp:cNvSpPr/>
      </dsp:nvSpPr>
      <dsp:spPr>
        <a:xfrm>
          <a:off x="2502296" y="251292"/>
          <a:ext cx="3123406" cy="1249362"/>
        </a:xfrm>
        <a:prstGeom prst="chevron">
          <a:avLst/>
        </a:prstGeom>
        <a:solidFill>
          <a:srgbClr val="E571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Box 2</a:t>
          </a:r>
        </a:p>
      </dsp:txBody>
      <dsp:txXfrm>
        <a:off x="3126977" y="251292"/>
        <a:ext cx="1874044" cy="1249362"/>
      </dsp:txXfrm>
    </dsp:sp>
    <dsp:sp modelId="{84DD03D3-A49B-409B-805D-77214B39F700}">
      <dsp:nvSpPr>
        <dsp:cNvPr id="0" name=""/>
        <dsp:cNvSpPr/>
      </dsp:nvSpPr>
      <dsp:spPr>
        <a:xfrm>
          <a:off x="5001021" y="251292"/>
          <a:ext cx="3123406" cy="1249362"/>
        </a:xfrm>
        <a:prstGeom prst="chevron">
          <a:avLst/>
        </a:prstGeom>
        <a:solidFill>
          <a:srgbClr val="E5A82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Box 3</a:t>
          </a:r>
        </a:p>
      </dsp:txBody>
      <dsp:txXfrm>
        <a:off x="5625702" y="251292"/>
        <a:ext cx="1874044" cy="12493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B2D24C-178C-4A4B-A4F2-C1B86412EF60}">
      <dsp:nvSpPr>
        <dsp:cNvPr id="0" name=""/>
        <dsp:cNvSpPr/>
      </dsp:nvSpPr>
      <dsp:spPr>
        <a:xfrm>
          <a:off x="8082" y="773582"/>
          <a:ext cx="2415741" cy="1449444"/>
        </a:xfrm>
        <a:prstGeom prst="rect">
          <a:avLst/>
        </a:prstGeom>
        <a:solidFill>
          <a:srgbClr val="2D2E7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Jost Regular"/>
              <a:cs typeface="Jost Regular"/>
            </a:rPr>
            <a:t>Box 1</a:t>
          </a:r>
        </a:p>
      </dsp:txBody>
      <dsp:txXfrm>
        <a:off x="8082" y="773582"/>
        <a:ext cx="2415741" cy="1449444"/>
      </dsp:txXfrm>
    </dsp:sp>
    <dsp:sp modelId="{582D4F63-E7D9-4139-9E9B-6581951F8E07}">
      <dsp:nvSpPr>
        <dsp:cNvPr id="0" name=""/>
        <dsp:cNvSpPr/>
      </dsp:nvSpPr>
      <dsp:spPr>
        <a:xfrm rot="32721">
          <a:off x="2665386" y="1214986"/>
          <a:ext cx="512160" cy="59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2665389" y="1334076"/>
        <a:ext cx="358512" cy="359461"/>
      </dsp:txXfrm>
    </dsp:sp>
    <dsp:sp modelId="{C632A642-8E1C-4EAB-BBFA-1A83EAB56D29}">
      <dsp:nvSpPr>
        <dsp:cNvPr id="0" name=""/>
        <dsp:cNvSpPr/>
      </dsp:nvSpPr>
      <dsp:spPr>
        <a:xfrm>
          <a:off x="3390119" y="805774"/>
          <a:ext cx="2415741" cy="1449444"/>
        </a:xfrm>
        <a:prstGeom prst="rect">
          <a:avLst/>
        </a:prstGeom>
        <a:solidFill>
          <a:srgbClr val="2D2E7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Jost Regular"/>
              <a:cs typeface="Jost Regular"/>
            </a:rPr>
            <a:t>Box 2</a:t>
          </a:r>
        </a:p>
      </dsp:txBody>
      <dsp:txXfrm>
        <a:off x="3390119" y="805774"/>
        <a:ext cx="2415741" cy="1449444"/>
      </dsp:txXfrm>
    </dsp:sp>
    <dsp:sp modelId="{D6AAEBE2-D180-4C51-BE91-BEAE91760187}">
      <dsp:nvSpPr>
        <dsp:cNvPr id="0" name=""/>
        <dsp:cNvSpPr/>
      </dsp:nvSpPr>
      <dsp:spPr>
        <a:xfrm rot="21567279">
          <a:off x="6047423" y="1214710"/>
          <a:ext cx="512160" cy="59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047426" y="1335262"/>
        <a:ext cx="358512" cy="359461"/>
      </dsp:txXfrm>
    </dsp:sp>
    <dsp:sp modelId="{72694379-7C03-4468-A197-4AD07CBBBDD8}">
      <dsp:nvSpPr>
        <dsp:cNvPr id="0" name=""/>
        <dsp:cNvSpPr/>
      </dsp:nvSpPr>
      <dsp:spPr>
        <a:xfrm>
          <a:off x="6772157" y="773582"/>
          <a:ext cx="2415741" cy="1449444"/>
        </a:xfrm>
        <a:prstGeom prst="rect">
          <a:avLst/>
        </a:prstGeom>
        <a:solidFill>
          <a:srgbClr val="2D2E7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Jost Regular"/>
              <a:cs typeface="Jost Regular"/>
            </a:rPr>
            <a:t>Box 3</a:t>
          </a:r>
        </a:p>
      </dsp:txBody>
      <dsp:txXfrm>
        <a:off x="6772157" y="773582"/>
        <a:ext cx="2415741" cy="14494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620628-EAD8-4D8A-AE9C-F223BE1E05B7}">
      <dsp:nvSpPr>
        <dsp:cNvPr id="0" name=""/>
        <dsp:cNvSpPr/>
      </dsp:nvSpPr>
      <dsp:spPr>
        <a:xfrm>
          <a:off x="3571" y="251292"/>
          <a:ext cx="3123406" cy="1249362"/>
        </a:xfrm>
        <a:prstGeom prst="homePlate">
          <a:avLst/>
        </a:prstGeom>
        <a:solidFill>
          <a:srgbClr val="2D2E7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Box 1</a:t>
          </a:r>
        </a:p>
      </dsp:txBody>
      <dsp:txXfrm>
        <a:off x="3571" y="251292"/>
        <a:ext cx="2811066" cy="1249362"/>
      </dsp:txXfrm>
    </dsp:sp>
    <dsp:sp modelId="{A4618FA7-9BDD-48E6-9868-EEA88F88BCF1}">
      <dsp:nvSpPr>
        <dsp:cNvPr id="0" name=""/>
        <dsp:cNvSpPr/>
      </dsp:nvSpPr>
      <dsp:spPr>
        <a:xfrm>
          <a:off x="2502296" y="251292"/>
          <a:ext cx="3123406" cy="1249362"/>
        </a:xfrm>
        <a:prstGeom prst="chevron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Box 2</a:t>
          </a:r>
        </a:p>
      </dsp:txBody>
      <dsp:txXfrm>
        <a:off x="3126977" y="251292"/>
        <a:ext cx="1874044" cy="1249362"/>
      </dsp:txXfrm>
    </dsp:sp>
    <dsp:sp modelId="{84DD03D3-A49B-409B-805D-77214B39F700}">
      <dsp:nvSpPr>
        <dsp:cNvPr id="0" name=""/>
        <dsp:cNvSpPr/>
      </dsp:nvSpPr>
      <dsp:spPr>
        <a:xfrm>
          <a:off x="5001021" y="251292"/>
          <a:ext cx="3123406" cy="1249362"/>
        </a:xfrm>
        <a:prstGeom prst="chevron">
          <a:avLst/>
        </a:prstGeom>
        <a:solidFill>
          <a:srgbClr val="944DA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Box 3</a:t>
          </a:r>
        </a:p>
      </dsp:txBody>
      <dsp:txXfrm>
        <a:off x="5625702" y="251292"/>
        <a:ext cx="1874044" cy="12493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B2D24C-178C-4A4B-A4F2-C1B86412EF60}">
      <dsp:nvSpPr>
        <dsp:cNvPr id="0" name=""/>
        <dsp:cNvSpPr/>
      </dsp:nvSpPr>
      <dsp:spPr>
        <a:xfrm>
          <a:off x="8082" y="773582"/>
          <a:ext cx="2415741" cy="1449444"/>
        </a:xfrm>
        <a:prstGeom prst="rect">
          <a:avLst/>
        </a:prstGeom>
        <a:solidFill>
          <a:srgbClr val="17193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Jost Regular"/>
              <a:cs typeface="Jost Regular"/>
            </a:rPr>
            <a:t>Box 1</a:t>
          </a:r>
        </a:p>
      </dsp:txBody>
      <dsp:txXfrm>
        <a:off x="8082" y="773582"/>
        <a:ext cx="2415741" cy="1449444"/>
      </dsp:txXfrm>
    </dsp:sp>
    <dsp:sp modelId="{582D4F63-E7D9-4139-9E9B-6581951F8E07}">
      <dsp:nvSpPr>
        <dsp:cNvPr id="0" name=""/>
        <dsp:cNvSpPr/>
      </dsp:nvSpPr>
      <dsp:spPr>
        <a:xfrm rot="32721">
          <a:off x="2665386" y="1214986"/>
          <a:ext cx="512160" cy="59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2665389" y="1334076"/>
        <a:ext cx="358512" cy="359461"/>
      </dsp:txXfrm>
    </dsp:sp>
    <dsp:sp modelId="{C632A642-8E1C-4EAB-BBFA-1A83EAB56D29}">
      <dsp:nvSpPr>
        <dsp:cNvPr id="0" name=""/>
        <dsp:cNvSpPr/>
      </dsp:nvSpPr>
      <dsp:spPr>
        <a:xfrm>
          <a:off x="3390119" y="805774"/>
          <a:ext cx="2415741" cy="1449444"/>
        </a:xfrm>
        <a:prstGeom prst="rect">
          <a:avLst/>
        </a:prstGeom>
        <a:solidFill>
          <a:srgbClr val="17193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Jost Regular"/>
              <a:cs typeface="Jost Regular"/>
            </a:rPr>
            <a:t>Box 2</a:t>
          </a:r>
        </a:p>
      </dsp:txBody>
      <dsp:txXfrm>
        <a:off x="3390119" y="805774"/>
        <a:ext cx="2415741" cy="1449444"/>
      </dsp:txXfrm>
    </dsp:sp>
    <dsp:sp modelId="{D6AAEBE2-D180-4C51-BE91-BEAE91760187}">
      <dsp:nvSpPr>
        <dsp:cNvPr id="0" name=""/>
        <dsp:cNvSpPr/>
      </dsp:nvSpPr>
      <dsp:spPr>
        <a:xfrm rot="21567279">
          <a:off x="6047423" y="1214710"/>
          <a:ext cx="512160" cy="5991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047426" y="1335262"/>
        <a:ext cx="358512" cy="359461"/>
      </dsp:txXfrm>
    </dsp:sp>
    <dsp:sp modelId="{72694379-7C03-4468-A197-4AD07CBBBDD8}">
      <dsp:nvSpPr>
        <dsp:cNvPr id="0" name=""/>
        <dsp:cNvSpPr/>
      </dsp:nvSpPr>
      <dsp:spPr>
        <a:xfrm>
          <a:off x="6772157" y="773582"/>
          <a:ext cx="2415741" cy="1449444"/>
        </a:xfrm>
        <a:prstGeom prst="rect">
          <a:avLst/>
        </a:prstGeom>
        <a:solidFill>
          <a:srgbClr val="17193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Jost Regular"/>
              <a:cs typeface="Jost Regular"/>
            </a:rPr>
            <a:t>Box 3</a:t>
          </a:r>
        </a:p>
      </dsp:txBody>
      <dsp:txXfrm>
        <a:off x="6772157" y="773582"/>
        <a:ext cx="2415741" cy="14494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620628-EAD8-4D8A-AE9C-F223BE1E05B7}">
      <dsp:nvSpPr>
        <dsp:cNvPr id="0" name=""/>
        <dsp:cNvSpPr/>
      </dsp:nvSpPr>
      <dsp:spPr>
        <a:xfrm>
          <a:off x="3571" y="251292"/>
          <a:ext cx="3123406" cy="1249362"/>
        </a:xfrm>
        <a:prstGeom prst="homePlate">
          <a:avLst/>
        </a:prstGeom>
        <a:solidFill>
          <a:srgbClr val="17193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Box 1</a:t>
          </a:r>
        </a:p>
      </dsp:txBody>
      <dsp:txXfrm>
        <a:off x="3571" y="251292"/>
        <a:ext cx="2811066" cy="1249362"/>
      </dsp:txXfrm>
    </dsp:sp>
    <dsp:sp modelId="{A4618FA7-9BDD-48E6-9868-EEA88F88BCF1}">
      <dsp:nvSpPr>
        <dsp:cNvPr id="0" name=""/>
        <dsp:cNvSpPr/>
      </dsp:nvSpPr>
      <dsp:spPr>
        <a:xfrm>
          <a:off x="2502296" y="251292"/>
          <a:ext cx="3123406" cy="1249362"/>
        </a:xfrm>
        <a:prstGeom prst="chevron">
          <a:avLst/>
        </a:prstGeom>
        <a:solidFill>
          <a:srgbClr val="233F6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Box 2</a:t>
          </a:r>
        </a:p>
      </dsp:txBody>
      <dsp:txXfrm>
        <a:off x="3126977" y="251292"/>
        <a:ext cx="1874044" cy="1249362"/>
      </dsp:txXfrm>
    </dsp:sp>
    <dsp:sp modelId="{84DD03D3-A49B-409B-805D-77214B39F700}">
      <dsp:nvSpPr>
        <dsp:cNvPr id="0" name=""/>
        <dsp:cNvSpPr/>
      </dsp:nvSpPr>
      <dsp:spPr>
        <a:xfrm>
          <a:off x="5001021" y="251292"/>
          <a:ext cx="3123406" cy="1249362"/>
        </a:xfrm>
        <a:prstGeom prst="chevron">
          <a:avLst/>
        </a:prstGeom>
        <a:solidFill>
          <a:srgbClr val="4D5A6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Box 3</a:t>
          </a:r>
        </a:p>
      </dsp:txBody>
      <dsp:txXfrm>
        <a:off x="5625702" y="251292"/>
        <a:ext cx="1874044" cy="1249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5FA17D8-28FB-405C-9E38-317B3698F0FF}" type="datetimeFigureOut">
              <a:rPr lang="en-US" smtClean="0"/>
              <a:pPr/>
              <a:t>3/13/2022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49DB933-A05A-401E-9EFE-5F59053104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70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DB933-A05A-401E-9EFE-5F59053104B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55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DB933-A05A-401E-9EFE-5F59053104B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16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d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d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d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d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d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15.jpeg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d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d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d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d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d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22.png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d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d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d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d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d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d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hart" Target="../charts/chart7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30.png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image" Target="../media/image31.png"/><Relationship Id="rId2" Type="http://schemas.openxmlformats.org/officeDocument/2006/relationships/diagramData" Target="../diagrams/data5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d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df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png"/><Relationship Id="rId4" Type="http://schemas.openxmlformats.org/officeDocument/2006/relationships/image" Target="../media/image10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df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png"/><Relationship Id="rId4" Type="http://schemas.openxmlformats.org/officeDocument/2006/relationships/image" Target="../media/image10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d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png"/><Relationship Id="rId4" Type="http://schemas.openxmlformats.org/officeDocument/2006/relationships/image" Target="../media/image10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df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png"/><Relationship Id="rId4" Type="http://schemas.openxmlformats.org/officeDocument/2006/relationships/image" Target="../media/image10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d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hart" Target="../charts/chart10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8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image" Target="../media/image38.png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12" Type="http://schemas.openxmlformats.org/officeDocument/2006/relationships/image" Target="../media/image39.png"/><Relationship Id="rId2" Type="http://schemas.openxmlformats.org/officeDocument/2006/relationships/diagramData" Target="../diagrams/data7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d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d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NEO_Corp_Pattern_long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1691769"/>
            <a:ext cx="6896100" cy="3313860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/>
                <a:cs typeface="Jost Light Roman"/>
              </a:defRPr>
            </a:lvl1pPr>
          </a:lstStyle>
          <a:p>
            <a:r>
              <a:rPr lang="en-US" dirty="0"/>
              <a:t>Header 50pt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2450992"/>
            <a:ext cx="689610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2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20pt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81000" y="5950535"/>
            <a:ext cx="2663825" cy="556628"/>
          </a:xfrm>
        </p:spPr>
        <p:txBody>
          <a:bodyPr lIns="0" anchor="b"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Date 14pt</a:t>
            </a:r>
          </a:p>
        </p:txBody>
      </p:sp>
      <p:pic>
        <p:nvPicPr>
          <p:cNvPr id="10" name="Picture 9" descr="NeoGenomics_PrimaryAlt_Logo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81000" y="385763"/>
            <a:ext cx="1033665" cy="438888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7696200" y="0"/>
            <a:ext cx="4495800" cy="68580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</p:spTree>
    <p:extLst>
      <p:ext uri="{BB962C8B-B14F-4D97-AF65-F5344CB8AC3E}">
        <p14:creationId xmlns:p14="http://schemas.microsoft.com/office/powerpoint/2010/main" val="2456833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EO_Corp_Pattern_long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0" y="0"/>
            <a:ext cx="4521200" cy="68580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07280" y="2707774"/>
            <a:ext cx="529590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2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Section Subtitle 20pt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907280" y="1849184"/>
            <a:ext cx="529590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/>
                <a:cs typeface="Jost Light Roman"/>
              </a:defRPr>
            </a:lvl1pPr>
          </a:lstStyle>
          <a:p>
            <a:r>
              <a:rPr lang="en-US" dirty="0"/>
              <a:t>Section Title 50pt</a:t>
            </a:r>
          </a:p>
        </p:txBody>
      </p:sp>
      <p:pic>
        <p:nvPicPr>
          <p:cNvPr id="7" name="Picture 6" descr="NeoGenomics_PrimaryAlt_Logo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0840835" y="6041741"/>
            <a:ext cx="976514" cy="41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65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EO_Corp_Pattern_long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0" y="0"/>
            <a:ext cx="4521200" cy="68580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923280" y="2263274"/>
            <a:ext cx="529590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rgbClr val="FFFFFF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Section Subtitle 20pt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923280" y="1404684"/>
            <a:ext cx="529590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/>
                <a:cs typeface="Jost Light Roman"/>
              </a:defRPr>
            </a:lvl1pPr>
          </a:lstStyle>
          <a:p>
            <a:r>
              <a:rPr lang="en-US" dirty="0"/>
              <a:t>Section Title 50pt</a:t>
            </a:r>
          </a:p>
        </p:txBody>
      </p:sp>
      <p:pic>
        <p:nvPicPr>
          <p:cNvPr id="7" name="Picture 6" descr="NeoGenomics_PrimaryAlt_Logo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0840835" y="6041741"/>
            <a:ext cx="976514" cy="41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65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oGenomics_PPT_Wide_Taglin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NeoGenomics_PrimaryAlt_Logo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0453485" y="6041741"/>
            <a:ext cx="976514" cy="4146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1000" y="2298700"/>
            <a:ext cx="11436350" cy="3340100"/>
          </a:xfrm>
        </p:spPr>
        <p:txBody>
          <a:bodyPr/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521CF5-B18D-D44D-9437-593D85B8A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1000" y="6034087"/>
            <a:ext cx="8577263" cy="434976"/>
          </a:xfrm>
        </p:spPr>
        <p:txBody>
          <a:bodyPr lIns="0" bIns="0" anchor="b">
            <a:no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9" name="Picture 8" descr="NEO_Corp_Pattern_long.jpg"/>
          <p:cNvPicPr>
            <a:picLocks noChangeAspect="1"/>
          </p:cNvPicPr>
          <p:nvPr userDrawn="1"/>
        </p:nvPicPr>
        <p:blipFill rotWithShape="1">
          <a:blip r:embed="rId2"/>
          <a:srcRect l="27898" t="64471" r="60868" b="12195"/>
          <a:stretch/>
        </p:blipFill>
        <p:spPr>
          <a:xfrm>
            <a:off x="0" y="0"/>
            <a:ext cx="1417320" cy="1600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892665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888" userDrawn="1">
          <p15:clr>
            <a:srgbClr val="FBAE40"/>
          </p15:clr>
        </p15:guide>
        <p15:guide id="5" orient="horz" pos="100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1000" y="2298700"/>
            <a:ext cx="5524500" cy="3340100"/>
          </a:xfrm>
        </p:spPr>
        <p:txBody>
          <a:bodyPr>
            <a:no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69038" y="2298700"/>
            <a:ext cx="5548312" cy="3340100"/>
          </a:xfrm>
        </p:spPr>
        <p:txBody>
          <a:bodyPr>
            <a:no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1000" y="6034087"/>
            <a:ext cx="8577263" cy="434976"/>
          </a:xfrm>
        </p:spPr>
        <p:txBody>
          <a:bodyPr lIns="0" bIns="0" anchor="b">
            <a:no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AAF896B-10E6-254B-A42F-B16C4687E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5D30860-DA90-F74B-91CC-B4015338C4A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3" name="Picture 12" descr="NEO_Corp_Pattern_long.jpg">
            <a:extLst>
              <a:ext uri="{FF2B5EF4-FFF2-40B4-BE49-F238E27FC236}">
                <a16:creationId xmlns:a16="http://schemas.microsoft.com/office/drawing/2014/main" id="{6F12A8FE-0296-0542-ABBD-F81881D6B1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7898" t="64471" r="60868" b="12195"/>
          <a:stretch/>
        </p:blipFill>
        <p:spPr>
          <a:xfrm>
            <a:off x="0" y="0"/>
            <a:ext cx="141732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0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is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7188" y="2298700"/>
            <a:ext cx="5548312" cy="4170363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6269038" y="6034088"/>
            <a:ext cx="3903662" cy="447675"/>
          </a:xfrm>
        </p:spPr>
        <p:txBody>
          <a:bodyPr lIns="0" bIns="0" anchor="b">
            <a:no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69038" y="2298700"/>
            <a:ext cx="5548312" cy="3340100"/>
          </a:xfrm>
        </p:spPr>
        <p:txBody>
          <a:bodyPr>
            <a:no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EBA8D72F-8227-DB41-9B53-0061C92A8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C49BD53-3E1D-C54F-84D8-5EFE7574FB9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1" name="Picture 10" descr="NEO_Corp_Pattern_long.jpg">
            <a:extLst>
              <a:ext uri="{FF2B5EF4-FFF2-40B4-BE49-F238E27FC236}">
                <a16:creationId xmlns:a16="http://schemas.microsoft.com/office/drawing/2014/main" id="{D40F2F7C-FE7B-714F-A32A-E221A6620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7898" t="64471" r="60868" b="12195"/>
          <a:stretch/>
        </p:blipFill>
        <p:spPr>
          <a:xfrm>
            <a:off x="0" y="0"/>
            <a:ext cx="141732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593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- Lis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0" y="2298701"/>
            <a:ext cx="5530850" cy="3340099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381000" y="2298700"/>
            <a:ext cx="5524500" cy="3340100"/>
          </a:xfrm>
        </p:spPr>
        <p:txBody>
          <a:bodyPr>
            <a:no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1001" y="6034088"/>
            <a:ext cx="9791699" cy="447674"/>
          </a:xfrm>
        </p:spPr>
        <p:txBody>
          <a:bodyPr lIns="0" bIns="0" anchor="b">
            <a:no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DBE0FC8-9A2E-F043-BF3F-99454FF71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750D7F7-EEB4-8444-9D3C-272F1577433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9" name="Picture 8" descr="NEO_Corp_Pattern_long.jpg">
            <a:extLst>
              <a:ext uri="{FF2B5EF4-FFF2-40B4-BE49-F238E27FC236}">
                <a16:creationId xmlns:a16="http://schemas.microsoft.com/office/drawing/2014/main" id="{C08D110A-9B88-224A-8B85-E026B5AB12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7898" t="64471" r="60868" b="12195"/>
          <a:stretch/>
        </p:blipFill>
        <p:spPr>
          <a:xfrm>
            <a:off x="0" y="0"/>
            <a:ext cx="141732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593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>
            <a:spLocks noGrp="1"/>
          </p:cNvSpPr>
          <p:nvPr>
            <p:ph sz="half" idx="21" hasCustomPrompt="1"/>
          </p:nvPr>
        </p:nvSpPr>
        <p:spPr>
          <a:xfrm>
            <a:off x="381000" y="4387130"/>
            <a:ext cx="5524500" cy="1465524"/>
          </a:xfrm>
          <a:solidFill>
            <a:schemeClr val="bg2">
              <a:lumMod val="9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26" hasCustomPrompt="1"/>
          </p:nvPr>
        </p:nvSpPr>
        <p:spPr>
          <a:xfrm>
            <a:off x="6269038" y="4387130"/>
            <a:ext cx="5548312" cy="1465524"/>
          </a:xfrm>
          <a:solidFill>
            <a:schemeClr val="bg2">
              <a:lumMod val="9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27" hasCustomPrompt="1"/>
          </p:nvPr>
        </p:nvSpPr>
        <p:spPr>
          <a:xfrm>
            <a:off x="381000" y="2135188"/>
            <a:ext cx="5524500" cy="370945"/>
          </a:xfrm>
          <a:noFill/>
          <a:ln>
            <a:noFill/>
          </a:ln>
        </p:spPr>
        <p:txBody>
          <a:bodyPr lIns="91440" tIns="18288" anchor="b">
            <a:noAutofit/>
          </a:bodyPr>
          <a:lstStyle>
            <a:lvl1pPr marL="0" indent="0" algn="l">
              <a:buNone/>
              <a:defRPr sz="20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sz="half" idx="28" hasCustomPrompt="1"/>
          </p:nvPr>
        </p:nvSpPr>
        <p:spPr>
          <a:xfrm>
            <a:off x="381000" y="2521288"/>
            <a:ext cx="5524500" cy="1465524"/>
          </a:xfrm>
          <a:solidFill>
            <a:schemeClr val="tx1">
              <a:lumMod val="25000"/>
              <a:lumOff val="7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sz="half" idx="30" hasCustomPrompt="1"/>
          </p:nvPr>
        </p:nvSpPr>
        <p:spPr>
          <a:xfrm>
            <a:off x="6269038" y="2521288"/>
            <a:ext cx="5548312" cy="1465524"/>
          </a:xfrm>
          <a:solidFill>
            <a:schemeClr val="tx1">
              <a:lumMod val="25000"/>
              <a:lumOff val="7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1001" y="6034088"/>
            <a:ext cx="9791699" cy="447674"/>
          </a:xfrm>
        </p:spPr>
        <p:txBody>
          <a:bodyPr lIns="0" bIns="0" anchor="b">
            <a:no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2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sz="half" idx="31" hasCustomPrompt="1"/>
          </p:nvPr>
        </p:nvSpPr>
        <p:spPr>
          <a:xfrm>
            <a:off x="6269038" y="2135188"/>
            <a:ext cx="5524500" cy="370945"/>
          </a:xfrm>
          <a:noFill/>
          <a:ln>
            <a:noFill/>
          </a:ln>
        </p:spPr>
        <p:txBody>
          <a:bodyPr lIns="91440" tIns="18288" anchor="b">
            <a:noAutofit/>
          </a:bodyPr>
          <a:lstStyle>
            <a:lvl1pPr marL="0" indent="0" algn="l">
              <a:buNone/>
              <a:defRPr sz="20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sz="half" idx="32" hasCustomPrompt="1"/>
          </p:nvPr>
        </p:nvSpPr>
        <p:spPr>
          <a:xfrm>
            <a:off x="381000" y="4013200"/>
            <a:ext cx="5524500" cy="370945"/>
          </a:xfrm>
          <a:noFill/>
          <a:ln>
            <a:noFill/>
          </a:ln>
        </p:spPr>
        <p:txBody>
          <a:bodyPr lIns="91440" tIns="18288" anchor="b">
            <a:noAutofit/>
          </a:bodyPr>
          <a:lstStyle>
            <a:lvl1pPr marL="0" indent="0" algn="l">
              <a:buNone/>
              <a:defRPr sz="20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sz="half" idx="33" hasCustomPrompt="1"/>
          </p:nvPr>
        </p:nvSpPr>
        <p:spPr>
          <a:xfrm>
            <a:off x="6269038" y="4013200"/>
            <a:ext cx="5524500" cy="370945"/>
          </a:xfrm>
          <a:noFill/>
          <a:ln>
            <a:noFill/>
          </a:ln>
        </p:spPr>
        <p:txBody>
          <a:bodyPr lIns="91440" tIns="18288" anchor="b">
            <a:noAutofit/>
          </a:bodyPr>
          <a:lstStyle>
            <a:lvl1pPr marL="0" indent="0" algn="l">
              <a:buNone/>
              <a:defRPr sz="20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ACA9574B-C8D0-7342-9233-15A9F6C3D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98F4575-B525-BE48-877F-2596214D8EA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5" name="Picture 14" descr="NEO_Corp_Pattern_long.jpg">
            <a:extLst>
              <a:ext uri="{FF2B5EF4-FFF2-40B4-BE49-F238E27FC236}">
                <a16:creationId xmlns:a16="http://schemas.microsoft.com/office/drawing/2014/main" id="{F4E578E7-C2CE-6B45-A7CF-27375EA8B0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7898" t="64471" r="60868" b="12195"/>
          <a:stretch/>
        </p:blipFill>
        <p:spPr>
          <a:xfrm>
            <a:off x="0" y="0"/>
            <a:ext cx="141732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563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1001" y="6034088"/>
            <a:ext cx="9791699" cy="447674"/>
          </a:xfrm>
        </p:spPr>
        <p:txBody>
          <a:bodyPr lIns="0" bIns="0" anchor="b">
            <a:no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381001" y="2185987"/>
            <a:ext cx="3544521" cy="354013"/>
          </a:xfrm>
          <a:noFill/>
          <a:ln>
            <a:noFill/>
          </a:ln>
        </p:spPr>
        <p:txBody>
          <a:bodyPr lIns="91440" tIns="18288">
            <a:noAutofit/>
          </a:bodyPr>
          <a:lstStyle>
            <a:lvl1pPr marL="0" indent="0" algn="l">
              <a:buNone/>
              <a:defRPr sz="20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21" hasCustomPrompt="1"/>
          </p:nvPr>
        </p:nvSpPr>
        <p:spPr>
          <a:xfrm>
            <a:off x="381000" y="2531677"/>
            <a:ext cx="3544521" cy="3320977"/>
          </a:xfrm>
          <a:solidFill>
            <a:schemeClr val="bg2">
              <a:lumMod val="9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8" name="Content Placeholder 2"/>
          <p:cNvSpPr>
            <a:spLocks noGrp="1"/>
          </p:cNvSpPr>
          <p:nvPr>
            <p:ph sz="half" idx="23" hasCustomPrompt="1"/>
          </p:nvPr>
        </p:nvSpPr>
        <p:spPr>
          <a:xfrm>
            <a:off x="4323739" y="2531677"/>
            <a:ext cx="3544521" cy="3320977"/>
          </a:xfrm>
          <a:solidFill>
            <a:schemeClr val="bg2">
              <a:lumMod val="9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sz="half" idx="25" hasCustomPrompt="1"/>
          </p:nvPr>
        </p:nvSpPr>
        <p:spPr>
          <a:xfrm>
            <a:off x="8272828" y="2531677"/>
            <a:ext cx="3544521" cy="3320977"/>
          </a:xfrm>
          <a:solidFill>
            <a:schemeClr val="bg2">
              <a:lumMod val="9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6" hasCustomPrompt="1"/>
          </p:nvPr>
        </p:nvSpPr>
        <p:spPr>
          <a:xfrm>
            <a:off x="4323739" y="2185987"/>
            <a:ext cx="3544521" cy="354013"/>
          </a:xfrm>
          <a:noFill/>
          <a:ln>
            <a:noFill/>
          </a:ln>
        </p:spPr>
        <p:txBody>
          <a:bodyPr lIns="91440" tIns="18288">
            <a:noAutofit/>
          </a:bodyPr>
          <a:lstStyle>
            <a:lvl1pPr marL="0" indent="0" algn="l">
              <a:buNone/>
              <a:defRPr sz="20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27" hasCustomPrompt="1"/>
          </p:nvPr>
        </p:nvSpPr>
        <p:spPr>
          <a:xfrm>
            <a:off x="8272828" y="2185987"/>
            <a:ext cx="3544521" cy="354013"/>
          </a:xfrm>
          <a:noFill/>
          <a:ln>
            <a:noFill/>
          </a:ln>
        </p:spPr>
        <p:txBody>
          <a:bodyPr lIns="91440" tIns="18288">
            <a:noAutofit/>
          </a:bodyPr>
          <a:lstStyle>
            <a:lvl1pPr marL="0" indent="0" algn="l">
              <a:buNone/>
              <a:defRPr sz="20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1F3761C4-B3B8-DE44-8519-611A78DAA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81FE530-5C05-F645-AAD4-66D818F0668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3" name="Picture 12" descr="NEO_Corp_Pattern_long.jpg">
            <a:extLst>
              <a:ext uri="{FF2B5EF4-FFF2-40B4-BE49-F238E27FC236}">
                <a16:creationId xmlns:a16="http://schemas.microsoft.com/office/drawing/2014/main" id="{4A75BE35-187A-F64F-9455-B1BD6659C8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7898" t="64471" r="60868" b="12195"/>
          <a:stretch/>
        </p:blipFill>
        <p:spPr>
          <a:xfrm>
            <a:off x="0" y="0"/>
            <a:ext cx="141732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83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81000" y="2135188"/>
            <a:ext cx="10964788" cy="357644"/>
          </a:xfrm>
        </p:spPr>
        <p:txBody>
          <a:bodyPr lIns="0"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Table Name/Description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1000" y="5676444"/>
            <a:ext cx="11436350" cy="357644"/>
          </a:xfrm>
        </p:spPr>
        <p:txBody>
          <a:bodyPr lIns="0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Table caption goes here…</a:t>
            </a:r>
          </a:p>
        </p:txBody>
      </p:sp>
      <p:graphicFrame>
        <p:nvGraphicFramePr>
          <p:cNvPr id="8" name="Table Placeholder 6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364578963"/>
              </p:ext>
            </p:extLst>
          </p:nvPr>
        </p:nvGraphicFramePr>
        <p:xfrm>
          <a:off x="381000" y="2424476"/>
          <a:ext cx="11436353" cy="3162575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2237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3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0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30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30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05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Column</a:t>
                      </a:r>
                      <a:r>
                        <a:rPr lang="en-US" sz="1200" b="0" baseline="0" dirty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 Title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Jost Regular"/>
                        <a:cs typeface="Jost Regular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C1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C2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C3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C4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C5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C6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Jost Regular"/>
                          <a:cs typeface="Jost Regular"/>
                        </a:rPr>
                        <a:t>Role</a:t>
                      </a:r>
                      <a:r>
                        <a:rPr lang="en-US" sz="1000" baseline="0" dirty="0">
                          <a:latin typeface="Jost Regular"/>
                          <a:cs typeface="Jost Regular"/>
                        </a:rPr>
                        <a:t> 1</a:t>
                      </a:r>
                      <a:endParaRPr lang="en-US" sz="1000" dirty="0">
                        <a:latin typeface="Jost Regular"/>
                        <a:cs typeface="Jost Regular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100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Jost Regular"/>
                          <a:cs typeface="Jost Regular"/>
                        </a:rPr>
                        <a:t>200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300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400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500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600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Jost Regular"/>
                          <a:cs typeface="Jost Regular"/>
                        </a:rPr>
                        <a:t>Role</a:t>
                      </a:r>
                      <a:r>
                        <a:rPr lang="en-US" sz="1000" baseline="0" dirty="0">
                          <a:latin typeface="Jost Regular"/>
                          <a:cs typeface="Jost Regular"/>
                        </a:rPr>
                        <a:t> 2</a:t>
                      </a:r>
                      <a:endParaRPr lang="en-US" sz="1000" dirty="0">
                        <a:latin typeface="Jost Regular"/>
                        <a:cs typeface="Jost Regular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100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Jost Regular"/>
                          <a:cs typeface="Jost Regular"/>
                        </a:rPr>
                        <a:t>200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300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400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500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600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Jost Regular"/>
                          <a:cs typeface="Jost Regular"/>
                        </a:rPr>
                        <a:t>Role</a:t>
                      </a:r>
                      <a:r>
                        <a:rPr lang="en-US" sz="1000" baseline="0" dirty="0">
                          <a:latin typeface="Jost Regular"/>
                          <a:cs typeface="Jost Regular"/>
                        </a:rPr>
                        <a:t> 3</a:t>
                      </a:r>
                      <a:endParaRPr lang="en-US" sz="1000" dirty="0">
                        <a:latin typeface="Jost Regular"/>
                        <a:cs typeface="Jost Regular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100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Jost Regular"/>
                          <a:cs typeface="Jost Regular"/>
                        </a:rPr>
                        <a:t>200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300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400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500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600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Jost Regular"/>
                          <a:cs typeface="Jost Regular"/>
                        </a:rPr>
                        <a:t>Role</a:t>
                      </a:r>
                      <a:r>
                        <a:rPr lang="en-US" sz="1000" baseline="0" dirty="0">
                          <a:latin typeface="Jost Regular"/>
                          <a:cs typeface="Jost Regular"/>
                        </a:rPr>
                        <a:t> 4</a:t>
                      </a:r>
                      <a:endParaRPr lang="en-US" sz="1000" dirty="0">
                        <a:latin typeface="Jost Regular"/>
                        <a:cs typeface="Jost Regular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100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Jost Regular"/>
                          <a:cs typeface="Jost Regular"/>
                        </a:rPr>
                        <a:t>200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300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400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500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600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Jost Regular"/>
                          <a:cs typeface="Jost Regular"/>
                        </a:rPr>
                        <a:t>Role</a:t>
                      </a:r>
                      <a:r>
                        <a:rPr lang="en-US" sz="1000" baseline="0" dirty="0">
                          <a:latin typeface="Jost Regular"/>
                          <a:cs typeface="Jost Regular"/>
                        </a:rPr>
                        <a:t> 5</a:t>
                      </a:r>
                      <a:endParaRPr lang="en-US" sz="1000" dirty="0">
                        <a:latin typeface="Jost Regular"/>
                        <a:cs typeface="Jost Regular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100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Jost Regular"/>
                          <a:cs typeface="Jost Regular"/>
                        </a:rPr>
                        <a:t>200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300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400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500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600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Jost Regular"/>
                          <a:cs typeface="Jost Regular"/>
                        </a:rPr>
                        <a:t>Role</a:t>
                      </a:r>
                      <a:r>
                        <a:rPr lang="en-US" sz="1000" baseline="0" dirty="0">
                          <a:latin typeface="Jost Regular"/>
                          <a:cs typeface="Jost Regular"/>
                        </a:rPr>
                        <a:t> 6</a:t>
                      </a:r>
                      <a:endParaRPr lang="en-US" sz="1000" dirty="0">
                        <a:latin typeface="Jost Regular"/>
                        <a:cs typeface="Jost Regular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100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Jost Regular"/>
                          <a:cs typeface="Jost Regular"/>
                        </a:rPr>
                        <a:t>200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300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400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500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600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Jost Regular"/>
                          <a:cs typeface="Jost Regular"/>
                        </a:rPr>
                        <a:t>Role</a:t>
                      </a:r>
                      <a:r>
                        <a:rPr lang="en-US" sz="1000" baseline="0" dirty="0">
                          <a:latin typeface="Jost Regular"/>
                          <a:cs typeface="Jost Regular"/>
                        </a:rPr>
                        <a:t> 7</a:t>
                      </a:r>
                      <a:endParaRPr lang="en-US" sz="1000" dirty="0">
                        <a:latin typeface="Jost Regular"/>
                        <a:cs typeface="Jost Regular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100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Jost Regular"/>
                          <a:cs typeface="Jost Regular"/>
                        </a:rPr>
                        <a:t>200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300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400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500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600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3E6E295-9BA1-204A-915F-B15F95D20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18567A2-3513-184C-AA06-18E3E25E785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0" name="Picture 9" descr="NEO_Corp_Pattern_long.jpg">
            <a:extLst>
              <a:ext uri="{FF2B5EF4-FFF2-40B4-BE49-F238E27FC236}">
                <a16:creationId xmlns:a16="http://schemas.microsoft.com/office/drawing/2014/main" id="{29BFACC3-8139-8A41-B07B-476D3BB49F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7898" t="64471" r="60868" b="12195"/>
          <a:stretch/>
        </p:blipFill>
        <p:spPr>
          <a:xfrm>
            <a:off x="0" y="0"/>
            <a:ext cx="141732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70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NEO_Corp_Pattern_long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1691769"/>
            <a:ext cx="4478867" cy="3313860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/>
                <a:cs typeface="Jost Light Roman"/>
              </a:defRPr>
            </a:lvl1pPr>
          </a:lstStyle>
          <a:p>
            <a:r>
              <a:rPr lang="en-US" dirty="0"/>
              <a:t>Header 50pt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2450992"/>
            <a:ext cx="4478867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2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20pt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81000" y="5950535"/>
            <a:ext cx="2663825" cy="556628"/>
          </a:xfrm>
        </p:spPr>
        <p:txBody>
          <a:bodyPr lIns="0" anchor="b"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Date 14pt</a:t>
            </a:r>
          </a:p>
        </p:txBody>
      </p:sp>
      <p:pic>
        <p:nvPicPr>
          <p:cNvPr id="10" name="Picture 9" descr="NeoGenomics_PrimaryAlt_Logo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81000" y="385763"/>
            <a:ext cx="1033665" cy="438888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5198533" y="0"/>
            <a:ext cx="6993467" cy="68580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</p:spTree>
    <p:extLst>
      <p:ext uri="{BB962C8B-B14F-4D97-AF65-F5344CB8AC3E}">
        <p14:creationId xmlns:p14="http://schemas.microsoft.com/office/powerpoint/2010/main" val="24568338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81000" y="2135188"/>
            <a:ext cx="10964788" cy="42947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Graph Name/Description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1000" y="5676444"/>
            <a:ext cx="11436350" cy="357644"/>
          </a:xfrm>
        </p:spPr>
        <p:txBody>
          <a:bodyPr lIns="0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Graph caption goes here…</a:t>
            </a:r>
          </a:p>
        </p:txBody>
      </p:sp>
      <p:graphicFrame>
        <p:nvGraphicFramePr>
          <p:cNvPr id="8" name="Chart Placeholder 6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808726937"/>
              </p:ext>
            </p:extLst>
          </p:nvPr>
        </p:nvGraphicFramePr>
        <p:xfrm>
          <a:off x="381000" y="2506939"/>
          <a:ext cx="11436350" cy="3127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060AB603-92FA-394B-85DB-DDC142336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6F4F153-44EE-EF49-B22C-C1F67941EC3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0" name="Picture 9" descr="NEO_Corp_Pattern_long.jpg">
            <a:extLst>
              <a:ext uri="{FF2B5EF4-FFF2-40B4-BE49-F238E27FC236}">
                <a16:creationId xmlns:a16="http://schemas.microsoft.com/office/drawing/2014/main" id="{4E9B30E7-546F-4D4D-800A-A86E46D1D5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7898" t="64471" r="60868" b="12195"/>
          <a:stretch/>
        </p:blipFill>
        <p:spPr>
          <a:xfrm>
            <a:off x="0" y="0"/>
            <a:ext cx="141732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97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808300" y="5676444"/>
            <a:ext cx="4580528" cy="357644"/>
          </a:xfrm>
        </p:spPr>
        <p:txBody>
          <a:bodyPr lIns="0" anchor="b">
            <a:normAutofit/>
          </a:bodyPr>
          <a:lstStyle>
            <a:lvl1pPr marL="0" indent="0" algn="ctr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Chart caption goes here…</a:t>
            </a:r>
          </a:p>
        </p:txBody>
      </p:sp>
      <p:graphicFrame>
        <p:nvGraphicFramePr>
          <p:cNvPr id="20" name="Chart 19"/>
          <p:cNvGraphicFramePr/>
          <p:nvPr userDrawn="1">
            <p:extLst>
              <p:ext uri="{D42A27DB-BD31-4B8C-83A1-F6EECF244321}">
                <p14:modId xmlns:p14="http://schemas.microsoft.com/office/powerpoint/2010/main" val="1348896393"/>
              </p:ext>
            </p:extLst>
          </p:nvPr>
        </p:nvGraphicFramePr>
        <p:xfrm>
          <a:off x="381000" y="1778000"/>
          <a:ext cx="4961564" cy="3961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Chart 25"/>
          <p:cNvGraphicFramePr/>
          <p:nvPr userDrawn="1">
            <p:extLst>
              <p:ext uri="{D42A27DB-BD31-4B8C-83A1-F6EECF244321}">
                <p14:modId xmlns:p14="http://schemas.microsoft.com/office/powerpoint/2010/main" val="1010086683"/>
              </p:ext>
            </p:extLst>
          </p:nvPr>
        </p:nvGraphicFramePr>
        <p:xfrm>
          <a:off x="5934624" y="1778000"/>
          <a:ext cx="4796876" cy="3961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667500" y="5676444"/>
            <a:ext cx="3454400" cy="357644"/>
          </a:xfrm>
        </p:spPr>
        <p:txBody>
          <a:bodyPr lIns="0" anchor="b">
            <a:normAutofit/>
          </a:bodyPr>
          <a:lstStyle>
            <a:lvl1pPr marL="0" indent="0" algn="ctr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Chart caption goes here…</a:t>
            </a: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24990754-A336-774F-841A-3AE2240E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41D98B8-3B70-5040-91C9-6ADB0C46D3C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0" name="Picture 9" descr="NEO_Corp_Pattern_long.jpg">
            <a:extLst>
              <a:ext uri="{FF2B5EF4-FFF2-40B4-BE49-F238E27FC236}">
                <a16:creationId xmlns:a16="http://schemas.microsoft.com/office/drawing/2014/main" id="{5B7B3ED0-7988-944F-8C07-6EDEDB87A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7898" t="64471" r="60868" b="12195"/>
          <a:stretch/>
        </p:blipFill>
        <p:spPr>
          <a:xfrm>
            <a:off x="0" y="0"/>
            <a:ext cx="141732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087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_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2588" y="6111419"/>
            <a:ext cx="9811279" cy="357644"/>
          </a:xfrm>
        </p:spPr>
        <p:txBody>
          <a:bodyPr lIns="0" anchor="b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SmartArt caption goes here…</a:t>
            </a:r>
          </a:p>
        </p:txBody>
      </p:sp>
      <p:graphicFrame>
        <p:nvGraphicFramePr>
          <p:cNvPr id="4" name="Diagram 3"/>
          <p:cNvGraphicFramePr/>
          <p:nvPr userDrawn="1">
            <p:extLst>
              <p:ext uri="{D42A27DB-BD31-4B8C-83A1-F6EECF244321}">
                <p14:modId xmlns:p14="http://schemas.microsoft.com/office/powerpoint/2010/main" val="3594280074"/>
              </p:ext>
            </p:extLst>
          </p:nvPr>
        </p:nvGraphicFramePr>
        <p:xfrm>
          <a:off x="1498010" y="1852165"/>
          <a:ext cx="9195981" cy="2996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 userDrawn="1">
            <p:extLst>
              <p:ext uri="{D42A27DB-BD31-4B8C-83A1-F6EECF244321}">
                <p14:modId xmlns:p14="http://schemas.microsoft.com/office/powerpoint/2010/main" val="332164275"/>
              </p:ext>
            </p:extLst>
          </p:nvPr>
        </p:nvGraphicFramePr>
        <p:xfrm>
          <a:off x="2032000" y="4333573"/>
          <a:ext cx="8128000" cy="1751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81000" y="2300288"/>
            <a:ext cx="11436350" cy="357644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SmartArt Title</a:t>
            </a: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8EE2B044-9476-D749-B924-F251AD39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3A4B060-14A8-594E-B192-CFD29AFBB73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0" name="Picture 9" descr="NEO_Corp_Pattern_long.jpg">
            <a:extLst>
              <a:ext uri="{FF2B5EF4-FFF2-40B4-BE49-F238E27FC236}">
                <a16:creationId xmlns:a16="http://schemas.microsoft.com/office/drawing/2014/main" id="{A9623CB0-596E-364A-B021-27FE38867A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27898" t="64471" r="60868" b="12195"/>
          <a:stretch/>
        </p:blipFill>
        <p:spPr>
          <a:xfrm>
            <a:off x="0" y="0"/>
            <a:ext cx="141732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246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4"/>
          <a:stretch/>
        </p:blipFill>
        <p:spPr>
          <a:xfrm>
            <a:off x="0" y="0"/>
            <a:ext cx="792424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1691769"/>
            <a:ext cx="6896100" cy="3313860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/>
                <a:cs typeface="Jost Light Roman"/>
              </a:defRPr>
            </a:lvl1pPr>
          </a:lstStyle>
          <a:p>
            <a:r>
              <a:rPr lang="en-US" dirty="0"/>
              <a:t>Header 50pt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2450992"/>
            <a:ext cx="689610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2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20pt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81000" y="5950535"/>
            <a:ext cx="2663825" cy="556628"/>
          </a:xfrm>
        </p:spPr>
        <p:txBody>
          <a:bodyPr lIns="0" anchor="b"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Date 14pt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385763"/>
            <a:ext cx="1033665" cy="438887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7696200" y="0"/>
            <a:ext cx="4495800" cy="68580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pic>
        <p:nvPicPr>
          <p:cNvPr id="12" name="Picture 11" descr="Informatics_Identifier.png">
            <a:extLst>
              <a:ext uri="{FF2B5EF4-FFF2-40B4-BE49-F238E27FC236}">
                <a16:creationId xmlns:a16="http://schemas.microsoft.com/office/drawing/2014/main" id="{AC79C7B5-8CF8-3643-A777-0608FE0D8A7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45071" y="406905"/>
            <a:ext cx="432029" cy="43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213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0"/>
          <a:stretch/>
        </p:blipFill>
        <p:spPr>
          <a:xfrm>
            <a:off x="-1" y="0"/>
            <a:ext cx="79272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1691769"/>
            <a:ext cx="4478867" cy="3313860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/>
                <a:cs typeface="Jost Light Roman"/>
              </a:defRPr>
            </a:lvl1pPr>
          </a:lstStyle>
          <a:p>
            <a:r>
              <a:rPr lang="en-US" dirty="0"/>
              <a:t>Header 50pt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2450992"/>
            <a:ext cx="4478867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2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20pt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81000" y="5950535"/>
            <a:ext cx="2663825" cy="556628"/>
          </a:xfrm>
        </p:spPr>
        <p:txBody>
          <a:bodyPr lIns="0" anchor="b"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Date 14pt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385763"/>
            <a:ext cx="1033665" cy="438887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5198533" y="0"/>
            <a:ext cx="6993467" cy="68580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pic>
        <p:nvPicPr>
          <p:cNvPr id="12" name="Picture 11" descr="Informatics_Identifier.png">
            <a:extLst>
              <a:ext uri="{FF2B5EF4-FFF2-40B4-BE49-F238E27FC236}">
                <a16:creationId xmlns:a16="http://schemas.microsoft.com/office/drawing/2014/main" id="{EC5E39B9-C047-4A46-BB4A-F1BE891461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27838" y="406905"/>
            <a:ext cx="432029" cy="43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652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0" y="2298700"/>
            <a:ext cx="12192000" cy="45593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1031369"/>
            <a:ext cx="1143635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/>
                <a:cs typeface="Jost Light Roman"/>
              </a:defRPr>
            </a:lvl1pPr>
          </a:lstStyle>
          <a:p>
            <a:r>
              <a:rPr lang="en-US" dirty="0"/>
              <a:t>Header 50pt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780674"/>
            <a:ext cx="689610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2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20pt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 hasCustomPrompt="1"/>
          </p:nvPr>
        </p:nvSpPr>
        <p:spPr>
          <a:xfrm>
            <a:off x="9153525" y="1784188"/>
            <a:ext cx="2663825" cy="556628"/>
          </a:xfrm>
        </p:spPr>
        <p:txBody>
          <a:bodyPr lIns="0" anchor="t">
            <a:noAutofit/>
          </a:bodyPr>
          <a:lstStyle>
            <a:lvl1pPr marL="0" indent="0" algn="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Date 14pt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385763"/>
            <a:ext cx="1033665" cy="438887"/>
          </a:xfrm>
          <a:prstGeom prst="rect">
            <a:avLst/>
          </a:prstGeom>
        </p:spPr>
      </p:pic>
      <p:pic>
        <p:nvPicPr>
          <p:cNvPr id="9" name="Picture 8" descr="Informatics_Identifier.png">
            <a:extLst>
              <a:ext uri="{FF2B5EF4-FFF2-40B4-BE49-F238E27FC236}">
                <a16:creationId xmlns:a16="http://schemas.microsoft.com/office/drawing/2014/main" id="{99872809-BCD4-8F4E-9D27-9F0948B0F5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78971" y="385763"/>
            <a:ext cx="432029" cy="43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48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3711074"/>
            <a:ext cx="1143635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2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Section Subtitle 20pt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2890584"/>
            <a:ext cx="1143635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/>
                <a:cs typeface="Jost Light Roman"/>
              </a:defRPr>
            </a:lvl1pPr>
          </a:lstStyle>
          <a:p>
            <a:r>
              <a:rPr lang="en-US" dirty="0"/>
              <a:t>Clinical Section 50pt</a:t>
            </a:r>
          </a:p>
        </p:txBody>
      </p:sp>
      <p:pic>
        <p:nvPicPr>
          <p:cNvPr id="6" name="Picture 5" descr="NeoGenomics_PrimaryAlt_Logo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0840835" y="6041741"/>
            <a:ext cx="976514" cy="414621"/>
          </a:xfrm>
          <a:prstGeom prst="rect">
            <a:avLst/>
          </a:prstGeom>
        </p:spPr>
      </p:pic>
      <p:pic>
        <p:nvPicPr>
          <p:cNvPr id="9" name="Picture 8" descr="Informatics_Identifier.png">
            <a:extLst>
              <a:ext uri="{FF2B5EF4-FFF2-40B4-BE49-F238E27FC236}">
                <a16:creationId xmlns:a16="http://schemas.microsoft.com/office/drawing/2014/main" id="{75A1FE7C-1366-0249-8F57-5CDEE14DE1A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85320" y="406905"/>
            <a:ext cx="432029" cy="43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651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4282574"/>
            <a:ext cx="1143635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Section Subtitle 20pt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3462084"/>
            <a:ext cx="1143635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/>
                <a:cs typeface="Jost Light Roman"/>
              </a:defRPr>
            </a:lvl1pPr>
          </a:lstStyle>
          <a:p>
            <a:r>
              <a:rPr lang="en-US" dirty="0"/>
              <a:t>Section Title 50pt</a:t>
            </a:r>
          </a:p>
        </p:txBody>
      </p:sp>
      <p:pic>
        <p:nvPicPr>
          <p:cNvPr id="6" name="Picture 5" descr="NeoGenomics_PrimaryAlt_Logo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0840835" y="6041741"/>
            <a:ext cx="976514" cy="414621"/>
          </a:xfrm>
          <a:prstGeom prst="rect">
            <a:avLst/>
          </a:prstGeom>
        </p:spPr>
      </p:pic>
      <p:pic>
        <p:nvPicPr>
          <p:cNvPr id="9" name="Picture 8" descr="Informatics_Identifier.png">
            <a:extLst>
              <a:ext uri="{FF2B5EF4-FFF2-40B4-BE49-F238E27FC236}">
                <a16:creationId xmlns:a16="http://schemas.microsoft.com/office/drawing/2014/main" id="{449ED155-ED3F-7D48-BAD3-81C612EDDA2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85320" y="406905"/>
            <a:ext cx="432029" cy="43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77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0" y="0"/>
            <a:ext cx="4521200" cy="68580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07280" y="2707774"/>
            <a:ext cx="529590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2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Section Subtitle 20pt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907280" y="1849184"/>
            <a:ext cx="529590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/>
                <a:cs typeface="Jost Light Roman"/>
              </a:defRPr>
            </a:lvl1pPr>
          </a:lstStyle>
          <a:p>
            <a:r>
              <a:rPr lang="en-US" dirty="0"/>
              <a:t>Section Title 50pt</a:t>
            </a:r>
          </a:p>
        </p:txBody>
      </p:sp>
      <p:pic>
        <p:nvPicPr>
          <p:cNvPr id="7" name="Picture 6" descr="NeoGenomics_PrimaryAlt_Logo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0840835" y="6041741"/>
            <a:ext cx="976514" cy="414621"/>
          </a:xfrm>
          <a:prstGeom prst="rect">
            <a:avLst/>
          </a:prstGeom>
        </p:spPr>
      </p:pic>
      <p:pic>
        <p:nvPicPr>
          <p:cNvPr id="11" name="Picture 10" descr="Informatics_Identifier.png">
            <a:extLst>
              <a:ext uri="{FF2B5EF4-FFF2-40B4-BE49-F238E27FC236}">
                <a16:creationId xmlns:a16="http://schemas.microsoft.com/office/drawing/2014/main" id="{9E56333B-552F-1C4B-BB93-C4E13E9370D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85320" y="406905"/>
            <a:ext cx="432029" cy="43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527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0" y="0"/>
            <a:ext cx="4521200" cy="68580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923280" y="2263274"/>
            <a:ext cx="529590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rgbClr val="FFFFFF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Section Subtitle 20pt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923280" y="1404684"/>
            <a:ext cx="529590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/>
                <a:cs typeface="Jost Light Roman"/>
              </a:defRPr>
            </a:lvl1pPr>
          </a:lstStyle>
          <a:p>
            <a:r>
              <a:rPr lang="en-US" dirty="0"/>
              <a:t>Section Title 50pt</a:t>
            </a:r>
          </a:p>
        </p:txBody>
      </p:sp>
      <p:pic>
        <p:nvPicPr>
          <p:cNvPr id="7" name="Picture 6" descr="NeoGenomics_PrimaryAlt_Logo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0840835" y="6041741"/>
            <a:ext cx="976514" cy="414621"/>
          </a:xfrm>
          <a:prstGeom prst="rect">
            <a:avLst/>
          </a:prstGeom>
        </p:spPr>
      </p:pic>
      <p:pic>
        <p:nvPicPr>
          <p:cNvPr id="11" name="Picture 10" descr="Informatics_Identifier.png">
            <a:extLst>
              <a:ext uri="{FF2B5EF4-FFF2-40B4-BE49-F238E27FC236}">
                <a16:creationId xmlns:a16="http://schemas.microsoft.com/office/drawing/2014/main" id="{9025F99F-C034-A146-BF38-0584F65DF5B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85320" y="406905"/>
            <a:ext cx="432029" cy="43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36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NEO_Corp_Pattern_long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0" y="2298700"/>
            <a:ext cx="12192000" cy="45593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1031369"/>
            <a:ext cx="1143635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/>
                <a:cs typeface="Jost Light Roman"/>
              </a:defRPr>
            </a:lvl1pPr>
          </a:lstStyle>
          <a:p>
            <a:r>
              <a:rPr lang="en-US" dirty="0"/>
              <a:t>Header 50pt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780674"/>
            <a:ext cx="689610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2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20pt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 hasCustomPrompt="1"/>
          </p:nvPr>
        </p:nvSpPr>
        <p:spPr>
          <a:xfrm>
            <a:off x="9153525" y="385763"/>
            <a:ext cx="2663825" cy="556628"/>
          </a:xfrm>
        </p:spPr>
        <p:txBody>
          <a:bodyPr lIns="0" anchor="t">
            <a:noAutofit/>
          </a:bodyPr>
          <a:lstStyle>
            <a:lvl1pPr marL="0" indent="0" algn="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Date 14pt</a:t>
            </a:r>
          </a:p>
        </p:txBody>
      </p:sp>
      <p:pic>
        <p:nvPicPr>
          <p:cNvPr id="10" name="Picture 9" descr="NeoGenomics_PrimaryAlt_Logo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81000" y="385763"/>
            <a:ext cx="1033665" cy="43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338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1000" y="2298700"/>
            <a:ext cx="11436350" cy="3340100"/>
          </a:xfrm>
        </p:spPr>
        <p:txBody>
          <a:bodyPr/>
          <a:lstStyle>
            <a:lvl1pPr>
              <a:buClr>
                <a:srgbClr val="D57329"/>
              </a:buClr>
              <a:defRPr/>
            </a:lvl1pPr>
            <a:lvl2pPr marL="457200" indent="-228600">
              <a:buClr>
                <a:srgbClr val="D57329"/>
              </a:buClr>
              <a:buFont typeface="Calibri" panose="020F0502020204030204" pitchFamily="34" charset="0"/>
              <a:buChar char="−"/>
              <a:defRPr/>
            </a:lvl2pPr>
            <a:lvl3pPr marL="685800" indent="-228600">
              <a:buClr>
                <a:srgbClr val="D57329"/>
              </a:buClr>
              <a:buFont typeface="Calibri" panose="020F0502020204030204" pitchFamily="34" charset="0"/>
              <a:buChar char="−"/>
              <a:defRPr/>
            </a:lvl3pPr>
            <a:lvl4pPr marL="914400" indent="-228600">
              <a:buClr>
                <a:srgbClr val="D57329"/>
              </a:buClr>
              <a:buFont typeface="Calibri" panose="020F0502020204030204" pitchFamily="34" charset="0"/>
              <a:buChar char="−"/>
              <a:defRPr/>
            </a:lvl4pPr>
            <a:lvl5pPr marL="1143000" indent="-228600">
              <a:buClr>
                <a:srgbClr val="D57329"/>
              </a:buClr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521CF5-B18D-D44D-9437-593D85B8A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1000" y="6034087"/>
            <a:ext cx="8577263" cy="434976"/>
          </a:xfrm>
        </p:spPr>
        <p:txBody>
          <a:bodyPr lIns="0" bIns="0" anchor="b">
            <a:no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BFF71D-10A8-4541-87AC-51BC9B8F93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9" r="3646" b="1045"/>
          <a:stretch/>
        </p:blipFill>
        <p:spPr>
          <a:xfrm>
            <a:off x="1" y="0"/>
            <a:ext cx="1409699" cy="160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759D4E-B35B-B849-9A7E-E629E17F85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5320" y="406905"/>
            <a:ext cx="432029" cy="43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82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16">
          <p15:clr>
            <a:srgbClr val="FBAE40"/>
          </p15:clr>
        </p15:guide>
        <p15:guide id="4" pos="888">
          <p15:clr>
            <a:srgbClr val="FBAE40"/>
          </p15:clr>
        </p15:guide>
        <p15:guide id="5" orient="horz" pos="100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1000" y="2298700"/>
            <a:ext cx="5524500" cy="3340100"/>
          </a:xfrm>
        </p:spPr>
        <p:txBody>
          <a:bodyPr>
            <a:noAutofit/>
          </a:bodyPr>
          <a:lstStyle>
            <a:lvl1pPr>
              <a:buClr>
                <a:srgbClr val="D57329"/>
              </a:buClr>
              <a:defRPr/>
            </a:lvl1pPr>
            <a:lvl2pPr marL="457200" indent="-228600">
              <a:buClr>
                <a:srgbClr val="D57329"/>
              </a:buClr>
              <a:buFont typeface="Calibri" panose="020F0502020204030204" pitchFamily="34" charset="0"/>
              <a:buChar char="−"/>
              <a:defRPr/>
            </a:lvl2pPr>
            <a:lvl3pPr marL="685800" indent="-228600">
              <a:buClr>
                <a:srgbClr val="D57329"/>
              </a:buClr>
              <a:buFont typeface="Calibri" panose="020F0502020204030204" pitchFamily="34" charset="0"/>
              <a:buChar char="−"/>
              <a:defRPr/>
            </a:lvl3pPr>
            <a:lvl4pPr marL="914400" indent="-228600">
              <a:buClr>
                <a:srgbClr val="D57329"/>
              </a:buClr>
              <a:buFont typeface="Calibri" panose="020F0502020204030204" pitchFamily="34" charset="0"/>
              <a:buChar char="−"/>
              <a:defRPr/>
            </a:lvl4pPr>
            <a:lvl5pPr marL="1143000" indent="-228600">
              <a:buClr>
                <a:srgbClr val="D57329"/>
              </a:buClr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69038" y="2298700"/>
            <a:ext cx="5548312" cy="3340100"/>
          </a:xfrm>
        </p:spPr>
        <p:txBody>
          <a:bodyPr>
            <a:noAutofit/>
          </a:bodyPr>
          <a:lstStyle>
            <a:lvl1pPr>
              <a:buClr>
                <a:srgbClr val="D57329"/>
              </a:buClr>
              <a:defRPr/>
            </a:lvl1pPr>
            <a:lvl2pPr marL="457200" indent="-228600">
              <a:buClr>
                <a:srgbClr val="D57329"/>
              </a:buClr>
              <a:buFont typeface="Calibri" panose="020F0502020204030204" pitchFamily="34" charset="0"/>
              <a:buChar char="−"/>
              <a:defRPr/>
            </a:lvl2pPr>
            <a:lvl3pPr marL="685800" indent="-228600">
              <a:buClr>
                <a:srgbClr val="D57329"/>
              </a:buClr>
              <a:buFont typeface="Calibri" panose="020F0502020204030204" pitchFamily="34" charset="0"/>
              <a:buChar char="−"/>
              <a:defRPr/>
            </a:lvl3pPr>
            <a:lvl4pPr marL="914400" indent="-228600">
              <a:buClr>
                <a:srgbClr val="D57329"/>
              </a:buClr>
              <a:buFont typeface="Calibri" panose="020F0502020204030204" pitchFamily="34" charset="0"/>
              <a:buChar char="−"/>
              <a:defRPr/>
            </a:lvl4pPr>
            <a:lvl5pPr marL="1143000" indent="-228600">
              <a:buClr>
                <a:srgbClr val="D57329"/>
              </a:buClr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1000" y="6034087"/>
            <a:ext cx="8577263" cy="434976"/>
          </a:xfrm>
        </p:spPr>
        <p:txBody>
          <a:bodyPr lIns="0" bIns="0" anchor="b">
            <a:no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AAF896B-10E6-254B-A42F-B16C4687E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5D30860-DA90-F74B-91CC-B4015338C4A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6C005E-6115-E245-8928-37980467E0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5320" y="406905"/>
            <a:ext cx="432029" cy="4320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E6A33C-B45F-F049-A408-87DFA11C45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9" r="3646" b="1045"/>
          <a:stretch/>
        </p:blipFill>
        <p:spPr>
          <a:xfrm>
            <a:off x="1" y="0"/>
            <a:ext cx="140969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337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 - Lis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7188" y="2298700"/>
            <a:ext cx="5548312" cy="4170363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6269038" y="6034088"/>
            <a:ext cx="3903662" cy="447675"/>
          </a:xfrm>
        </p:spPr>
        <p:txBody>
          <a:bodyPr lIns="0" bIns="0" anchor="b">
            <a:no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69038" y="2298700"/>
            <a:ext cx="5548312" cy="3340100"/>
          </a:xfrm>
        </p:spPr>
        <p:txBody>
          <a:bodyPr>
            <a:noAutofit/>
          </a:bodyPr>
          <a:lstStyle>
            <a:lvl1pPr>
              <a:buClr>
                <a:srgbClr val="D57329"/>
              </a:buClr>
              <a:defRPr/>
            </a:lvl1pPr>
            <a:lvl2pPr marL="457200" indent="-228600">
              <a:buClr>
                <a:srgbClr val="D57329"/>
              </a:buClr>
              <a:buFont typeface="Calibri" panose="020F0502020204030204" pitchFamily="34" charset="0"/>
              <a:buChar char="−"/>
              <a:defRPr/>
            </a:lvl2pPr>
            <a:lvl3pPr marL="685800" indent="-228600">
              <a:buClr>
                <a:srgbClr val="D57329"/>
              </a:buClr>
              <a:buFont typeface="Calibri" panose="020F0502020204030204" pitchFamily="34" charset="0"/>
              <a:buChar char="−"/>
              <a:defRPr/>
            </a:lvl3pPr>
            <a:lvl4pPr marL="914400" indent="-228600">
              <a:buClr>
                <a:srgbClr val="D57329"/>
              </a:buClr>
              <a:buFont typeface="Calibri" panose="020F0502020204030204" pitchFamily="34" charset="0"/>
              <a:buChar char="−"/>
              <a:defRPr/>
            </a:lvl4pPr>
            <a:lvl5pPr marL="1143000" indent="-228600">
              <a:buClr>
                <a:srgbClr val="D57329"/>
              </a:buClr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EBA8D72F-8227-DB41-9B53-0061C92A8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C49BD53-3E1D-C54F-84D8-5EFE7574FB9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FE405B-17AA-9849-9E0F-8FAB1904B0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5320" y="406905"/>
            <a:ext cx="432029" cy="4320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FBE7D7-0654-DA43-9A58-3AD155635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9" r="3646" b="1045"/>
          <a:stretch/>
        </p:blipFill>
        <p:spPr>
          <a:xfrm>
            <a:off x="1" y="0"/>
            <a:ext cx="140969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698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 - Lis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0" y="2298701"/>
            <a:ext cx="5524500" cy="3340099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381000" y="2298700"/>
            <a:ext cx="5524500" cy="3340100"/>
          </a:xfrm>
        </p:spPr>
        <p:txBody>
          <a:bodyPr>
            <a:noAutofit/>
          </a:bodyPr>
          <a:lstStyle>
            <a:lvl1pPr>
              <a:buClr>
                <a:srgbClr val="D57329"/>
              </a:buClr>
              <a:defRPr/>
            </a:lvl1pPr>
            <a:lvl2pPr marL="457200" indent="-228600">
              <a:buClr>
                <a:srgbClr val="D57329"/>
              </a:buClr>
              <a:buFont typeface="Calibri" panose="020F0502020204030204" pitchFamily="34" charset="0"/>
              <a:buChar char="−"/>
              <a:defRPr/>
            </a:lvl2pPr>
            <a:lvl3pPr marL="685800" indent="-228600">
              <a:buClr>
                <a:srgbClr val="D57329"/>
              </a:buClr>
              <a:buFont typeface="Calibri" panose="020F0502020204030204" pitchFamily="34" charset="0"/>
              <a:buChar char="−"/>
              <a:defRPr/>
            </a:lvl3pPr>
            <a:lvl4pPr marL="914400" indent="-228600">
              <a:buClr>
                <a:srgbClr val="D57329"/>
              </a:buClr>
              <a:buFont typeface="Calibri" panose="020F0502020204030204" pitchFamily="34" charset="0"/>
              <a:buChar char="−"/>
              <a:defRPr/>
            </a:lvl4pPr>
            <a:lvl5pPr marL="1143000" indent="-228600">
              <a:buClr>
                <a:srgbClr val="D57329"/>
              </a:buClr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1001" y="6034088"/>
            <a:ext cx="9791699" cy="447674"/>
          </a:xfrm>
        </p:spPr>
        <p:txBody>
          <a:bodyPr lIns="0" bIns="0" anchor="b">
            <a:no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78C86D6-ED62-EA4B-B696-F0C59A03E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F68191C-0F39-5840-B266-DD0376507A6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350A62-AB41-9041-8EAD-A935FE2F6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5320" y="406905"/>
            <a:ext cx="432029" cy="4320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4799CE-A692-E948-891A-B341FF90D6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9" r="3646" b="1045"/>
          <a:stretch/>
        </p:blipFill>
        <p:spPr>
          <a:xfrm>
            <a:off x="1" y="0"/>
            <a:ext cx="140969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59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>
            <a:spLocks noGrp="1"/>
          </p:cNvSpPr>
          <p:nvPr>
            <p:ph sz="half" idx="21" hasCustomPrompt="1"/>
          </p:nvPr>
        </p:nvSpPr>
        <p:spPr>
          <a:xfrm>
            <a:off x="381000" y="4387130"/>
            <a:ext cx="5524500" cy="1465524"/>
          </a:xfrm>
          <a:solidFill>
            <a:schemeClr val="bg2">
              <a:lumMod val="9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buClr>
                <a:srgbClr val="D57329"/>
              </a:buClr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Clr>
                <a:srgbClr val="D57329"/>
              </a:buClr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Clr>
                <a:srgbClr val="D57329"/>
              </a:buClr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26" hasCustomPrompt="1"/>
          </p:nvPr>
        </p:nvSpPr>
        <p:spPr>
          <a:xfrm>
            <a:off x="6269038" y="4387130"/>
            <a:ext cx="5548312" cy="1465524"/>
          </a:xfrm>
          <a:solidFill>
            <a:schemeClr val="bg2">
              <a:lumMod val="9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buClr>
                <a:srgbClr val="D57329"/>
              </a:buClr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Clr>
                <a:srgbClr val="D57329"/>
              </a:buClr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Clr>
                <a:srgbClr val="D57329"/>
              </a:buClr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27" hasCustomPrompt="1"/>
          </p:nvPr>
        </p:nvSpPr>
        <p:spPr>
          <a:xfrm>
            <a:off x="381000" y="2135188"/>
            <a:ext cx="5524500" cy="370945"/>
          </a:xfrm>
          <a:noFill/>
          <a:ln>
            <a:noFill/>
          </a:ln>
        </p:spPr>
        <p:txBody>
          <a:bodyPr lIns="91440" tIns="18288" anchor="b">
            <a:noAutofit/>
          </a:bodyPr>
          <a:lstStyle>
            <a:lvl1pPr marL="0" indent="0" algn="l">
              <a:buNone/>
              <a:defRPr sz="20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sz="half" idx="28" hasCustomPrompt="1"/>
          </p:nvPr>
        </p:nvSpPr>
        <p:spPr>
          <a:xfrm>
            <a:off x="381000" y="2521288"/>
            <a:ext cx="5524500" cy="1465524"/>
          </a:xfrm>
          <a:solidFill>
            <a:schemeClr val="tx1">
              <a:lumMod val="25000"/>
              <a:lumOff val="7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buClr>
                <a:srgbClr val="D57329"/>
              </a:buClr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Clr>
                <a:srgbClr val="D57329"/>
              </a:buClr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Clr>
                <a:srgbClr val="D57329"/>
              </a:buClr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sz="half" idx="30" hasCustomPrompt="1"/>
          </p:nvPr>
        </p:nvSpPr>
        <p:spPr>
          <a:xfrm>
            <a:off x="6269038" y="2521288"/>
            <a:ext cx="5548312" cy="1465524"/>
          </a:xfrm>
          <a:solidFill>
            <a:schemeClr val="tx1">
              <a:lumMod val="25000"/>
              <a:lumOff val="7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buClr>
                <a:srgbClr val="D57329"/>
              </a:buClr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Clr>
                <a:srgbClr val="D57329"/>
              </a:buClr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Clr>
                <a:srgbClr val="D57329"/>
              </a:buClr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1001" y="6034088"/>
            <a:ext cx="9791699" cy="447674"/>
          </a:xfrm>
        </p:spPr>
        <p:txBody>
          <a:bodyPr lIns="0" bIns="0" anchor="b">
            <a:no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2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sz="half" idx="31" hasCustomPrompt="1"/>
          </p:nvPr>
        </p:nvSpPr>
        <p:spPr>
          <a:xfrm>
            <a:off x="6269038" y="2135188"/>
            <a:ext cx="5524500" cy="370945"/>
          </a:xfrm>
          <a:noFill/>
          <a:ln>
            <a:noFill/>
          </a:ln>
        </p:spPr>
        <p:txBody>
          <a:bodyPr lIns="91440" tIns="18288" anchor="b">
            <a:noAutofit/>
          </a:bodyPr>
          <a:lstStyle>
            <a:lvl1pPr marL="0" indent="0" algn="l">
              <a:buNone/>
              <a:defRPr sz="20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sz="half" idx="32" hasCustomPrompt="1"/>
          </p:nvPr>
        </p:nvSpPr>
        <p:spPr>
          <a:xfrm>
            <a:off x="381000" y="4013200"/>
            <a:ext cx="5524500" cy="370945"/>
          </a:xfrm>
          <a:noFill/>
          <a:ln>
            <a:noFill/>
          </a:ln>
        </p:spPr>
        <p:txBody>
          <a:bodyPr lIns="91440" tIns="18288" anchor="b">
            <a:noAutofit/>
          </a:bodyPr>
          <a:lstStyle>
            <a:lvl1pPr marL="0" indent="0" algn="l">
              <a:buNone/>
              <a:defRPr sz="20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sz="half" idx="33" hasCustomPrompt="1"/>
          </p:nvPr>
        </p:nvSpPr>
        <p:spPr>
          <a:xfrm>
            <a:off x="6269038" y="4013200"/>
            <a:ext cx="5524500" cy="370945"/>
          </a:xfrm>
          <a:noFill/>
          <a:ln>
            <a:noFill/>
          </a:ln>
        </p:spPr>
        <p:txBody>
          <a:bodyPr lIns="91440" tIns="18288" anchor="b">
            <a:noAutofit/>
          </a:bodyPr>
          <a:lstStyle>
            <a:lvl1pPr marL="0" indent="0" algn="l">
              <a:buNone/>
              <a:defRPr sz="20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ACA9574B-C8D0-7342-9233-15A9F6C3D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98F4575-B525-BE48-877F-2596214D8EA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4F309C-31C0-4B49-8A14-7404603523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5320" y="406905"/>
            <a:ext cx="432029" cy="4320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E210B8F-DE8D-B744-9F68-2731BCACFA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9" r="3646" b="1045"/>
          <a:stretch/>
        </p:blipFill>
        <p:spPr>
          <a:xfrm>
            <a:off x="1" y="0"/>
            <a:ext cx="140969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067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1001" y="6034088"/>
            <a:ext cx="9791699" cy="447674"/>
          </a:xfrm>
        </p:spPr>
        <p:txBody>
          <a:bodyPr lIns="0" bIns="0" anchor="b">
            <a:no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381001" y="2185987"/>
            <a:ext cx="3544521" cy="354013"/>
          </a:xfrm>
          <a:noFill/>
          <a:ln>
            <a:noFill/>
          </a:ln>
        </p:spPr>
        <p:txBody>
          <a:bodyPr lIns="91440" tIns="18288">
            <a:noAutofit/>
          </a:bodyPr>
          <a:lstStyle>
            <a:lvl1pPr marL="0" indent="0" algn="l">
              <a:buNone/>
              <a:defRPr sz="20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21" hasCustomPrompt="1"/>
          </p:nvPr>
        </p:nvSpPr>
        <p:spPr>
          <a:xfrm>
            <a:off x="381000" y="2531677"/>
            <a:ext cx="3544521" cy="3320977"/>
          </a:xfrm>
          <a:solidFill>
            <a:schemeClr val="bg2">
              <a:lumMod val="9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buClr>
                <a:srgbClr val="D57329"/>
              </a:buClr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Clr>
                <a:srgbClr val="D57329"/>
              </a:buClr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Clr>
                <a:srgbClr val="D57329"/>
              </a:buClr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8" name="Content Placeholder 2"/>
          <p:cNvSpPr>
            <a:spLocks noGrp="1"/>
          </p:cNvSpPr>
          <p:nvPr>
            <p:ph sz="half" idx="23" hasCustomPrompt="1"/>
          </p:nvPr>
        </p:nvSpPr>
        <p:spPr>
          <a:xfrm>
            <a:off x="4323739" y="2531677"/>
            <a:ext cx="3544521" cy="3320977"/>
          </a:xfrm>
          <a:solidFill>
            <a:schemeClr val="bg2">
              <a:lumMod val="9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buClr>
                <a:srgbClr val="D57329"/>
              </a:buClr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Clr>
                <a:srgbClr val="D57329"/>
              </a:buClr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Clr>
                <a:srgbClr val="D57329"/>
              </a:buClr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sz="half" idx="25" hasCustomPrompt="1"/>
          </p:nvPr>
        </p:nvSpPr>
        <p:spPr>
          <a:xfrm>
            <a:off x="8272828" y="2531677"/>
            <a:ext cx="3544521" cy="3320977"/>
          </a:xfrm>
          <a:solidFill>
            <a:schemeClr val="bg2">
              <a:lumMod val="9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buClr>
                <a:srgbClr val="D57329"/>
              </a:buClr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Clr>
                <a:srgbClr val="D57329"/>
              </a:buClr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Clr>
                <a:srgbClr val="D57329"/>
              </a:buClr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6" hasCustomPrompt="1"/>
          </p:nvPr>
        </p:nvSpPr>
        <p:spPr>
          <a:xfrm>
            <a:off x="4323739" y="2185987"/>
            <a:ext cx="3544521" cy="354013"/>
          </a:xfrm>
          <a:noFill/>
          <a:ln>
            <a:noFill/>
          </a:ln>
        </p:spPr>
        <p:txBody>
          <a:bodyPr lIns="91440" tIns="18288">
            <a:noAutofit/>
          </a:bodyPr>
          <a:lstStyle>
            <a:lvl1pPr marL="0" indent="0" algn="l">
              <a:buNone/>
              <a:defRPr sz="20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27" hasCustomPrompt="1"/>
          </p:nvPr>
        </p:nvSpPr>
        <p:spPr>
          <a:xfrm>
            <a:off x="8272828" y="2185987"/>
            <a:ext cx="3544521" cy="354013"/>
          </a:xfrm>
          <a:noFill/>
          <a:ln>
            <a:noFill/>
          </a:ln>
        </p:spPr>
        <p:txBody>
          <a:bodyPr lIns="91440" tIns="18288">
            <a:noAutofit/>
          </a:bodyPr>
          <a:lstStyle>
            <a:lvl1pPr marL="0" indent="0" algn="l">
              <a:buNone/>
              <a:defRPr sz="20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1F3761C4-B3B8-DE44-8519-611A78DAA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81FE530-5C05-F645-AAD4-66D818F0668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7B004D-A9FA-CB4D-96E3-B44B2E58EB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5320" y="406905"/>
            <a:ext cx="432029" cy="4320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73DAB3-5FC9-5F40-A818-215ACE9DA1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9" r="3646" b="1045"/>
          <a:stretch/>
        </p:blipFill>
        <p:spPr>
          <a:xfrm>
            <a:off x="1" y="0"/>
            <a:ext cx="140969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140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_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81000" y="2135188"/>
            <a:ext cx="10964788" cy="357644"/>
          </a:xfrm>
        </p:spPr>
        <p:txBody>
          <a:bodyPr lIns="0"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Table Name/Description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1000" y="5676444"/>
            <a:ext cx="11436350" cy="357644"/>
          </a:xfrm>
        </p:spPr>
        <p:txBody>
          <a:bodyPr lIns="0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Table caption goes here…</a:t>
            </a:r>
          </a:p>
        </p:txBody>
      </p:sp>
      <p:graphicFrame>
        <p:nvGraphicFramePr>
          <p:cNvPr id="8" name="Table Placeholder 6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836654789"/>
              </p:ext>
            </p:extLst>
          </p:nvPr>
        </p:nvGraphicFramePr>
        <p:xfrm>
          <a:off x="381000" y="2424476"/>
          <a:ext cx="11436353" cy="3162575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2237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3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0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30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30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05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Column</a:t>
                      </a:r>
                      <a:r>
                        <a:rPr lang="en-US" sz="1200" b="0" baseline="0" dirty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 Title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Jost Regular"/>
                        <a:cs typeface="Jost Regular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00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C1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00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C2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00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C3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00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C4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00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C5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002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C6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00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Jost Regular"/>
                          <a:cs typeface="Jost Regular"/>
                        </a:rPr>
                        <a:t>Role</a:t>
                      </a:r>
                      <a:r>
                        <a:rPr lang="en-US" sz="1000" baseline="0" dirty="0">
                          <a:latin typeface="Jost Regular"/>
                          <a:cs typeface="Jost Regular"/>
                        </a:rPr>
                        <a:t> 1</a:t>
                      </a:r>
                      <a:endParaRPr lang="en-US" sz="1000" dirty="0">
                        <a:latin typeface="Jost Regular"/>
                        <a:cs typeface="Jost Regular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100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Jost Regular"/>
                          <a:cs typeface="Jost Regular"/>
                        </a:rPr>
                        <a:t>200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300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400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500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600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Jost Regular"/>
                          <a:cs typeface="Jost Regular"/>
                        </a:rPr>
                        <a:t>Role</a:t>
                      </a:r>
                      <a:r>
                        <a:rPr lang="en-US" sz="1000" baseline="0" dirty="0">
                          <a:latin typeface="Jost Regular"/>
                          <a:cs typeface="Jost Regular"/>
                        </a:rPr>
                        <a:t> 2</a:t>
                      </a:r>
                      <a:endParaRPr lang="en-US" sz="1000" dirty="0">
                        <a:latin typeface="Jost Regular"/>
                        <a:cs typeface="Jost Regular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100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Jost Regular"/>
                          <a:cs typeface="Jost Regular"/>
                        </a:rPr>
                        <a:t>200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300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400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500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600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Jost Regular"/>
                          <a:cs typeface="Jost Regular"/>
                        </a:rPr>
                        <a:t>Role</a:t>
                      </a:r>
                      <a:r>
                        <a:rPr lang="en-US" sz="1000" baseline="0" dirty="0">
                          <a:latin typeface="Jost Regular"/>
                          <a:cs typeface="Jost Regular"/>
                        </a:rPr>
                        <a:t> 3</a:t>
                      </a:r>
                      <a:endParaRPr lang="en-US" sz="1000" dirty="0">
                        <a:latin typeface="Jost Regular"/>
                        <a:cs typeface="Jost Regular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100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Jost Regular"/>
                          <a:cs typeface="Jost Regular"/>
                        </a:rPr>
                        <a:t>200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300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400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500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600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Jost Regular"/>
                          <a:cs typeface="Jost Regular"/>
                        </a:rPr>
                        <a:t>Role</a:t>
                      </a:r>
                      <a:r>
                        <a:rPr lang="en-US" sz="1000" baseline="0" dirty="0">
                          <a:latin typeface="Jost Regular"/>
                          <a:cs typeface="Jost Regular"/>
                        </a:rPr>
                        <a:t> 4</a:t>
                      </a:r>
                      <a:endParaRPr lang="en-US" sz="1000" dirty="0">
                        <a:latin typeface="Jost Regular"/>
                        <a:cs typeface="Jost Regular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100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Jost Regular"/>
                          <a:cs typeface="Jost Regular"/>
                        </a:rPr>
                        <a:t>200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300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400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500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600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Jost Regular"/>
                          <a:cs typeface="Jost Regular"/>
                        </a:rPr>
                        <a:t>Role</a:t>
                      </a:r>
                      <a:r>
                        <a:rPr lang="en-US" sz="1000" baseline="0" dirty="0">
                          <a:latin typeface="Jost Regular"/>
                          <a:cs typeface="Jost Regular"/>
                        </a:rPr>
                        <a:t> 5</a:t>
                      </a:r>
                      <a:endParaRPr lang="en-US" sz="1000" dirty="0">
                        <a:latin typeface="Jost Regular"/>
                        <a:cs typeface="Jost Regular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100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Jost Regular"/>
                          <a:cs typeface="Jost Regular"/>
                        </a:rPr>
                        <a:t>200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300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400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500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600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Jost Regular"/>
                          <a:cs typeface="Jost Regular"/>
                        </a:rPr>
                        <a:t>Role</a:t>
                      </a:r>
                      <a:r>
                        <a:rPr lang="en-US" sz="1000" baseline="0" dirty="0">
                          <a:latin typeface="Jost Regular"/>
                          <a:cs typeface="Jost Regular"/>
                        </a:rPr>
                        <a:t> 6</a:t>
                      </a:r>
                      <a:endParaRPr lang="en-US" sz="1000" dirty="0">
                        <a:latin typeface="Jost Regular"/>
                        <a:cs typeface="Jost Regular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100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Jost Regular"/>
                          <a:cs typeface="Jost Regular"/>
                        </a:rPr>
                        <a:t>200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300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400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500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600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Jost Regular"/>
                          <a:cs typeface="Jost Regular"/>
                        </a:rPr>
                        <a:t>Role</a:t>
                      </a:r>
                      <a:r>
                        <a:rPr lang="en-US" sz="1000" baseline="0" dirty="0">
                          <a:latin typeface="Jost Regular"/>
                          <a:cs typeface="Jost Regular"/>
                        </a:rPr>
                        <a:t> 7</a:t>
                      </a:r>
                      <a:endParaRPr lang="en-US" sz="1000" dirty="0">
                        <a:latin typeface="Jost Regular"/>
                        <a:cs typeface="Jost Regular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100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Jost Regular"/>
                          <a:cs typeface="Jost Regular"/>
                        </a:rPr>
                        <a:t>200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300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400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500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600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3E6E295-9BA1-204A-915F-B15F95D20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18567A2-3513-184C-AA06-18E3E25E785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263744-8E43-3F49-91E1-9557CAB897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5320" y="406905"/>
            <a:ext cx="432029" cy="4320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9A5D96-7ECF-8F4A-885C-34BB45BCD2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9" r="3646" b="1045"/>
          <a:stretch/>
        </p:blipFill>
        <p:spPr>
          <a:xfrm>
            <a:off x="1" y="0"/>
            <a:ext cx="140969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030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81000" y="2135188"/>
            <a:ext cx="10964788" cy="42947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Graph Name/Description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1000" y="5676444"/>
            <a:ext cx="11436350" cy="357644"/>
          </a:xfrm>
        </p:spPr>
        <p:txBody>
          <a:bodyPr lIns="0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Graph caption goes here…</a:t>
            </a:r>
          </a:p>
        </p:txBody>
      </p:sp>
      <p:graphicFrame>
        <p:nvGraphicFramePr>
          <p:cNvPr id="8" name="Chart Placeholder 6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398463693"/>
              </p:ext>
            </p:extLst>
          </p:nvPr>
        </p:nvGraphicFramePr>
        <p:xfrm>
          <a:off x="381000" y="2506939"/>
          <a:ext cx="11436350" cy="3127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060AB603-92FA-394B-85DB-DDC142336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6F4F153-44EE-EF49-B22C-C1F67941EC3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C9476F-F5C1-6544-90A2-0B870A1314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5320" y="406905"/>
            <a:ext cx="432029" cy="4320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E6F853-337B-9341-A96C-C1670A9ACC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9" r="3646" b="1045"/>
          <a:stretch/>
        </p:blipFill>
        <p:spPr>
          <a:xfrm>
            <a:off x="1" y="0"/>
            <a:ext cx="140969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600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808300" y="5676444"/>
            <a:ext cx="4580528" cy="357644"/>
          </a:xfrm>
        </p:spPr>
        <p:txBody>
          <a:bodyPr lIns="0" anchor="b">
            <a:normAutofit/>
          </a:bodyPr>
          <a:lstStyle>
            <a:lvl1pPr marL="0" indent="0" algn="ctr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Chart caption goes here…</a:t>
            </a:r>
          </a:p>
        </p:txBody>
      </p:sp>
      <p:graphicFrame>
        <p:nvGraphicFramePr>
          <p:cNvPr id="20" name="Chart 19"/>
          <p:cNvGraphicFramePr/>
          <p:nvPr userDrawn="1">
            <p:extLst>
              <p:ext uri="{D42A27DB-BD31-4B8C-83A1-F6EECF244321}">
                <p14:modId xmlns:p14="http://schemas.microsoft.com/office/powerpoint/2010/main" val="1348055134"/>
              </p:ext>
            </p:extLst>
          </p:nvPr>
        </p:nvGraphicFramePr>
        <p:xfrm>
          <a:off x="381000" y="1778000"/>
          <a:ext cx="4961564" cy="3961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Chart 25"/>
          <p:cNvGraphicFramePr/>
          <p:nvPr userDrawn="1">
            <p:extLst>
              <p:ext uri="{D42A27DB-BD31-4B8C-83A1-F6EECF244321}">
                <p14:modId xmlns:p14="http://schemas.microsoft.com/office/powerpoint/2010/main" val="3632678990"/>
              </p:ext>
            </p:extLst>
          </p:nvPr>
        </p:nvGraphicFramePr>
        <p:xfrm>
          <a:off x="5934624" y="1778000"/>
          <a:ext cx="4796876" cy="3961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667500" y="5676444"/>
            <a:ext cx="3454400" cy="357644"/>
          </a:xfrm>
        </p:spPr>
        <p:txBody>
          <a:bodyPr lIns="0" anchor="b">
            <a:normAutofit/>
          </a:bodyPr>
          <a:lstStyle>
            <a:lvl1pPr marL="0" indent="0" algn="ctr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Chart caption goes here…</a:t>
            </a: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24990754-A336-774F-841A-3AE2240E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41D98B8-3B70-5040-91C9-6ADB0C46D3C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01ACF6-6BF6-6C4C-B29E-9762896440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5320" y="406905"/>
            <a:ext cx="432029" cy="4320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748AF2-7C3B-2043-8FF9-4E238C6FA4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9" r="3646" b="1045"/>
          <a:stretch/>
        </p:blipFill>
        <p:spPr>
          <a:xfrm>
            <a:off x="1" y="0"/>
            <a:ext cx="140969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346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martArt_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2588" y="6111419"/>
            <a:ext cx="9811279" cy="357644"/>
          </a:xfrm>
        </p:spPr>
        <p:txBody>
          <a:bodyPr lIns="0" anchor="b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SmartArt caption goes here…</a:t>
            </a:r>
          </a:p>
        </p:txBody>
      </p:sp>
      <p:graphicFrame>
        <p:nvGraphicFramePr>
          <p:cNvPr id="4" name="Diagram 3"/>
          <p:cNvGraphicFramePr/>
          <p:nvPr userDrawn="1">
            <p:extLst>
              <p:ext uri="{D42A27DB-BD31-4B8C-83A1-F6EECF244321}">
                <p14:modId xmlns:p14="http://schemas.microsoft.com/office/powerpoint/2010/main" val="2247112025"/>
              </p:ext>
            </p:extLst>
          </p:nvPr>
        </p:nvGraphicFramePr>
        <p:xfrm>
          <a:off x="1498010" y="1852165"/>
          <a:ext cx="9195981" cy="2996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 userDrawn="1">
            <p:extLst>
              <p:ext uri="{D42A27DB-BD31-4B8C-83A1-F6EECF244321}">
                <p14:modId xmlns:p14="http://schemas.microsoft.com/office/powerpoint/2010/main" val="1076627356"/>
              </p:ext>
            </p:extLst>
          </p:nvPr>
        </p:nvGraphicFramePr>
        <p:xfrm>
          <a:off x="2032000" y="4333573"/>
          <a:ext cx="8128000" cy="1751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81000" y="2300288"/>
            <a:ext cx="11436350" cy="357644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SmartArt Title</a:t>
            </a: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8EE2B044-9476-D749-B924-F251AD39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3A4B060-14A8-594E-B192-CFD29AFBB73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A7040-A1BF-D94B-9951-8443B3EC069B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5320" y="406905"/>
            <a:ext cx="432029" cy="4320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E3998A-B319-964D-82B0-5413BDB533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9" r="3646" b="1045"/>
          <a:stretch/>
        </p:blipFill>
        <p:spPr>
          <a:xfrm>
            <a:off x="1" y="0"/>
            <a:ext cx="140969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97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EO_Corp_Pattern_long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3711074"/>
            <a:ext cx="1143635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2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Section Subtitle 20pt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2890584"/>
            <a:ext cx="1143635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/>
                <a:cs typeface="Jost Light Roman"/>
              </a:defRPr>
            </a:lvl1pPr>
          </a:lstStyle>
          <a:p>
            <a:r>
              <a:rPr lang="en-US" dirty="0"/>
              <a:t>Section Title 50pt</a:t>
            </a:r>
          </a:p>
        </p:txBody>
      </p:sp>
      <p:pic>
        <p:nvPicPr>
          <p:cNvPr id="6" name="Picture 5" descr="NeoGenomics_PrimaryAlt_Logo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0840835" y="6041741"/>
            <a:ext cx="976514" cy="4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651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2" r="17502"/>
          <a:stretch/>
        </p:blipFill>
        <p:spPr>
          <a:xfrm>
            <a:off x="0" y="0"/>
            <a:ext cx="792424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1691769"/>
            <a:ext cx="6896100" cy="3313860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/>
                <a:cs typeface="Jost Light Roman"/>
              </a:defRPr>
            </a:lvl1pPr>
          </a:lstStyle>
          <a:p>
            <a:r>
              <a:rPr lang="en-US" dirty="0"/>
              <a:t>Header 50pt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2450992"/>
            <a:ext cx="689610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2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20pt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81000" y="5950535"/>
            <a:ext cx="2663825" cy="556628"/>
          </a:xfrm>
        </p:spPr>
        <p:txBody>
          <a:bodyPr lIns="0" anchor="b"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Date 14pt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385763"/>
            <a:ext cx="1033665" cy="438887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7696200" y="0"/>
            <a:ext cx="4495800" cy="68580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9C7B5-8CF8-3643-A777-0608FE0D8A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5071" y="412272"/>
            <a:ext cx="432029" cy="42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882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0" r="17490"/>
          <a:stretch/>
        </p:blipFill>
        <p:spPr>
          <a:xfrm>
            <a:off x="-1" y="0"/>
            <a:ext cx="79272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1691769"/>
            <a:ext cx="4478867" cy="3313860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/>
                <a:cs typeface="Jost Light Roman"/>
              </a:defRPr>
            </a:lvl1pPr>
          </a:lstStyle>
          <a:p>
            <a:r>
              <a:rPr lang="en-US" dirty="0"/>
              <a:t>Header 50pt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2450992"/>
            <a:ext cx="4478867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2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20pt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81000" y="5950535"/>
            <a:ext cx="2663825" cy="556628"/>
          </a:xfrm>
        </p:spPr>
        <p:txBody>
          <a:bodyPr lIns="0" anchor="b"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Date 14pt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385763"/>
            <a:ext cx="1033665" cy="438887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5198533" y="0"/>
            <a:ext cx="6993467" cy="68580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5E39B9-C047-4A46-BB4A-F1BE891461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7838" y="412272"/>
            <a:ext cx="432029" cy="42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839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0" y="2298700"/>
            <a:ext cx="12192000" cy="45593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1031369"/>
            <a:ext cx="1143635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/>
                <a:cs typeface="Jost Light Roman"/>
              </a:defRPr>
            </a:lvl1pPr>
          </a:lstStyle>
          <a:p>
            <a:r>
              <a:rPr lang="en-US" dirty="0"/>
              <a:t>Header 50pt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780674"/>
            <a:ext cx="689610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2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20pt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 hasCustomPrompt="1"/>
          </p:nvPr>
        </p:nvSpPr>
        <p:spPr>
          <a:xfrm>
            <a:off x="9153525" y="1784188"/>
            <a:ext cx="2663825" cy="556628"/>
          </a:xfrm>
        </p:spPr>
        <p:txBody>
          <a:bodyPr lIns="0" anchor="t">
            <a:noAutofit/>
          </a:bodyPr>
          <a:lstStyle>
            <a:lvl1pPr marL="0" indent="0" algn="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Date 14pt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385763"/>
            <a:ext cx="1033665" cy="438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72809-BCD4-8F4E-9D27-9F0948B0F5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8971" y="391130"/>
            <a:ext cx="432029" cy="42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631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3711074"/>
            <a:ext cx="1143635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2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Section Subtitle 20pt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2890584"/>
            <a:ext cx="1143635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/>
                <a:cs typeface="Jost Light Roman"/>
              </a:defRPr>
            </a:lvl1pPr>
          </a:lstStyle>
          <a:p>
            <a:r>
              <a:rPr lang="en-US" dirty="0" err="1"/>
              <a:t>Pharma</a:t>
            </a:r>
            <a:r>
              <a:rPr lang="en-US" dirty="0"/>
              <a:t> Section 50pt</a:t>
            </a:r>
          </a:p>
        </p:txBody>
      </p:sp>
      <p:pic>
        <p:nvPicPr>
          <p:cNvPr id="6" name="Picture 5" descr="NeoGenomics_PrimaryAlt_Logo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0840835" y="6041741"/>
            <a:ext cx="976514" cy="414621"/>
          </a:xfrm>
          <a:prstGeom prst="rect">
            <a:avLst/>
          </a:prstGeom>
        </p:spPr>
      </p:pic>
      <p:pic>
        <p:nvPicPr>
          <p:cNvPr id="7" name="Picture 6" descr="Informatics_Identifier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144196" y="415267"/>
            <a:ext cx="673153" cy="65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651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4282574"/>
            <a:ext cx="1143635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Section Subtitle 20pt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3462084"/>
            <a:ext cx="1143635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/>
                <a:cs typeface="Jost Light Roman"/>
              </a:defRPr>
            </a:lvl1pPr>
          </a:lstStyle>
          <a:p>
            <a:r>
              <a:rPr lang="en-US" dirty="0"/>
              <a:t>Section Title 50pt</a:t>
            </a:r>
          </a:p>
        </p:txBody>
      </p:sp>
      <p:pic>
        <p:nvPicPr>
          <p:cNvPr id="6" name="Picture 5" descr="NeoGenomics_PrimaryAlt_Logo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0840835" y="6041741"/>
            <a:ext cx="976514" cy="414621"/>
          </a:xfrm>
          <a:prstGeom prst="rect">
            <a:avLst/>
          </a:prstGeom>
        </p:spPr>
      </p:pic>
      <p:pic>
        <p:nvPicPr>
          <p:cNvPr id="9" name="Picture 8" descr="Informatics_Identifier.png">
            <a:extLst>
              <a:ext uri="{FF2B5EF4-FFF2-40B4-BE49-F238E27FC236}">
                <a16:creationId xmlns:a16="http://schemas.microsoft.com/office/drawing/2014/main" id="{7DB10DB2-EC9B-C249-B951-0F803703B4D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144196" y="415267"/>
            <a:ext cx="673153" cy="65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080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0" y="0"/>
            <a:ext cx="4521200" cy="68580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07280" y="2707774"/>
            <a:ext cx="529590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2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Section Subtitle 20pt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907280" y="1849184"/>
            <a:ext cx="529590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/>
                <a:cs typeface="Jost Light Roman"/>
              </a:defRPr>
            </a:lvl1pPr>
          </a:lstStyle>
          <a:p>
            <a:r>
              <a:rPr lang="en-US" dirty="0"/>
              <a:t>Section Title 50pt</a:t>
            </a:r>
          </a:p>
        </p:txBody>
      </p:sp>
      <p:pic>
        <p:nvPicPr>
          <p:cNvPr id="7" name="Picture 6" descr="NeoGenomics_PrimaryAlt_Logo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0840835" y="6041741"/>
            <a:ext cx="976514" cy="414621"/>
          </a:xfrm>
          <a:prstGeom prst="rect">
            <a:avLst/>
          </a:prstGeom>
        </p:spPr>
      </p:pic>
      <p:pic>
        <p:nvPicPr>
          <p:cNvPr id="11" name="Picture 10" descr="Informatics_Identifier.png">
            <a:extLst>
              <a:ext uri="{FF2B5EF4-FFF2-40B4-BE49-F238E27FC236}">
                <a16:creationId xmlns:a16="http://schemas.microsoft.com/office/drawing/2014/main" id="{DE856170-6B26-D74C-94EF-7967A1EC26E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144196" y="415267"/>
            <a:ext cx="673153" cy="65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567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0" y="0"/>
            <a:ext cx="4521200" cy="68580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923280" y="2263274"/>
            <a:ext cx="529590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rgbClr val="FFFFFF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Section Subtitle 20pt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923280" y="1404684"/>
            <a:ext cx="529590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/>
                <a:cs typeface="Jost Light Roman"/>
              </a:defRPr>
            </a:lvl1pPr>
          </a:lstStyle>
          <a:p>
            <a:r>
              <a:rPr lang="en-US" dirty="0"/>
              <a:t>Section Title 50pt</a:t>
            </a:r>
          </a:p>
        </p:txBody>
      </p:sp>
      <p:pic>
        <p:nvPicPr>
          <p:cNvPr id="7" name="Picture 6" descr="NeoGenomics_PrimaryAlt_Logo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0840835" y="6041741"/>
            <a:ext cx="976514" cy="414621"/>
          </a:xfrm>
          <a:prstGeom prst="rect">
            <a:avLst/>
          </a:prstGeom>
        </p:spPr>
      </p:pic>
      <p:pic>
        <p:nvPicPr>
          <p:cNvPr id="11" name="Picture 10" descr="Informatics_Identifier.png">
            <a:extLst>
              <a:ext uri="{FF2B5EF4-FFF2-40B4-BE49-F238E27FC236}">
                <a16:creationId xmlns:a16="http://schemas.microsoft.com/office/drawing/2014/main" id="{644FC5B6-6F8F-A347-96F1-5513C62FBED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144196" y="415267"/>
            <a:ext cx="673153" cy="65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792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1000" y="2298700"/>
            <a:ext cx="11436350" cy="3340100"/>
          </a:xfrm>
        </p:spPr>
        <p:txBody>
          <a:bodyPr/>
          <a:lstStyle>
            <a:lvl1pPr>
              <a:buClr>
                <a:srgbClr val="61458E"/>
              </a:buClr>
              <a:defRPr/>
            </a:lvl1pPr>
            <a:lvl2pPr marL="457200" indent="-228600">
              <a:buClr>
                <a:srgbClr val="61458E"/>
              </a:buClr>
              <a:buFont typeface="Calibri" panose="020F0502020204030204" pitchFamily="34" charset="0"/>
              <a:buChar char="−"/>
              <a:defRPr/>
            </a:lvl2pPr>
            <a:lvl3pPr marL="685800" indent="-228600">
              <a:buClr>
                <a:srgbClr val="61458E"/>
              </a:buClr>
              <a:buFont typeface="Calibri" panose="020F0502020204030204" pitchFamily="34" charset="0"/>
              <a:buChar char="−"/>
              <a:defRPr/>
            </a:lvl3pPr>
            <a:lvl4pPr marL="914400" indent="-228600">
              <a:buClr>
                <a:srgbClr val="61458E"/>
              </a:buClr>
              <a:buFont typeface="Calibri" panose="020F0502020204030204" pitchFamily="34" charset="0"/>
              <a:buChar char="−"/>
              <a:defRPr/>
            </a:lvl4pPr>
            <a:lvl5pPr marL="1143000" indent="-228600">
              <a:buClr>
                <a:srgbClr val="61458E"/>
              </a:buClr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521CF5-B18D-D44D-9437-593D85B8A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1000" y="6034087"/>
            <a:ext cx="8577263" cy="434976"/>
          </a:xfrm>
        </p:spPr>
        <p:txBody>
          <a:bodyPr lIns="0" bIns="0" anchor="b">
            <a:no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6461BE-001B-1E4C-970B-A5BC5ED1D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" r="868" b="1046"/>
          <a:stretch/>
        </p:blipFill>
        <p:spPr>
          <a:xfrm>
            <a:off x="0" y="1"/>
            <a:ext cx="1450340" cy="16001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6F007C-166D-B145-B924-D85206C856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5320" y="412272"/>
            <a:ext cx="432029" cy="42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73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16">
          <p15:clr>
            <a:srgbClr val="FBAE40"/>
          </p15:clr>
        </p15:guide>
        <p15:guide id="4" pos="912" userDrawn="1">
          <p15:clr>
            <a:srgbClr val="FBAE40"/>
          </p15:clr>
        </p15:guide>
        <p15:guide id="5" orient="horz" pos="1008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1000" y="2298700"/>
            <a:ext cx="5524500" cy="3340100"/>
          </a:xfrm>
        </p:spPr>
        <p:txBody>
          <a:bodyPr>
            <a:noAutofit/>
          </a:bodyPr>
          <a:lstStyle>
            <a:lvl1pPr>
              <a:buClr>
                <a:srgbClr val="61458E"/>
              </a:buClr>
              <a:defRPr/>
            </a:lvl1pPr>
            <a:lvl2pPr marL="457200" indent="-228600">
              <a:buClr>
                <a:srgbClr val="61458E"/>
              </a:buClr>
              <a:buFont typeface="Calibri" panose="020F0502020204030204" pitchFamily="34" charset="0"/>
              <a:buChar char="−"/>
              <a:defRPr/>
            </a:lvl2pPr>
            <a:lvl3pPr marL="685800" indent="-228600">
              <a:buClr>
                <a:srgbClr val="61458E"/>
              </a:buClr>
              <a:buFont typeface="Calibri" panose="020F0502020204030204" pitchFamily="34" charset="0"/>
              <a:buChar char="−"/>
              <a:defRPr/>
            </a:lvl3pPr>
            <a:lvl4pPr marL="914400" indent="-228600">
              <a:buClr>
                <a:srgbClr val="61458E"/>
              </a:buClr>
              <a:buFont typeface="Calibri" panose="020F0502020204030204" pitchFamily="34" charset="0"/>
              <a:buChar char="−"/>
              <a:defRPr/>
            </a:lvl4pPr>
            <a:lvl5pPr marL="1143000" indent="-228600">
              <a:buClr>
                <a:srgbClr val="61458E"/>
              </a:buClr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69038" y="2298700"/>
            <a:ext cx="5548312" cy="3340100"/>
          </a:xfrm>
        </p:spPr>
        <p:txBody>
          <a:bodyPr>
            <a:noAutofit/>
          </a:bodyPr>
          <a:lstStyle>
            <a:lvl1pPr>
              <a:buClr>
                <a:srgbClr val="61458E"/>
              </a:buClr>
              <a:defRPr/>
            </a:lvl1pPr>
            <a:lvl2pPr marL="457200" indent="-228600">
              <a:buClr>
                <a:srgbClr val="61458E"/>
              </a:buClr>
              <a:buFont typeface="Calibri" panose="020F0502020204030204" pitchFamily="34" charset="0"/>
              <a:buChar char="−"/>
              <a:defRPr/>
            </a:lvl2pPr>
            <a:lvl3pPr marL="685800" indent="-228600">
              <a:buClr>
                <a:srgbClr val="61458E"/>
              </a:buClr>
              <a:buFont typeface="Calibri" panose="020F0502020204030204" pitchFamily="34" charset="0"/>
              <a:buChar char="−"/>
              <a:defRPr/>
            </a:lvl3pPr>
            <a:lvl4pPr marL="914400" indent="-228600">
              <a:buClr>
                <a:srgbClr val="61458E"/>
              </a:buClr>
              <a:buFont typeface="Calibri" panose="020F0502020204030204" pitchFamily="34" charset="0"/>
              <a:buChar char="−"/>
              <a:defRPr/>
            </a:lvl4pPr>
            <a:lvl5pPr marL="1143000" indent="-228600">
              <a:buClr>
                <a:srgbClr val="61458E"/>
              </a:buClr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1000" y="6034087"/>
            <a:ext cx="8577263" cy="434976"/>
          </a:xfrm>
        </p:spPr>
        <p:txBody>
          <a:bodyPr lIns="0" bIns="0" anchor="b">
            <a:no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AAF896B-10E6-254B-A42F-B16C4687E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5D30860-DA90-F74B-91CC-B4015338C4A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D7616BC-D2CB-3244-B30B-82E61EB606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5320" y="412272"/>
            <a:ext cx="432029" cy="4212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A8AC29-6428-8149-A255-1E23880BD3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" r="868" b="1046"/>
          <a:stretch/>
        </p:blipFill>
        <p:spPr>
          <a:xfrm>
            <a:off x="0" y="1"/>
            <a:ext cx="1450340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787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 - Lis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7188" y="2298700"/>
            <a:ext cx="5548312" cy="4170363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6269038" y="6034088"/>
            <a:ext cx="3903662" cy="447675"/>
          </a:xfrm>
        </p:spPr>
        <p:txBody>
          <a:bodyPr lIns="0" bIns="0" anchor="b">
            <a:no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69038" y="2298700"/>
            <a:ext cx="5548312" cy="3340100"/>
          </a:xfrm>
        </p:spPr>
        <p:txBody>
          <a:bodyPr>
            <a:noAutofit/>
          </a:bodyPr>
          <a:lstStyle>
            <a:lvl1pPr>
              <a:buClr>
                <a:srgbClr val="61458E"/>
              </a:buClr>
              <a:defRPr/>
            </a:lvl1pPr>
            <a:lvl2pPr marL="457200" indent="-228600">
              <a:buClr>
                <a:srgbClr val="61458E"/>
              </a:buClr>
              <a:buFont typeface="Calibri" panose="020F0502020204030204" pitchFamily="34" charset="0"/>
              <a:buChar char="−"/>
              <a:defRPr/>
            </a:lvl2pPr>
            <a:lvl3pPr marL="685800" indent="-228600">
              <a:buClr>
                <a:srgbClr val="61458E"/>
              </a:buClr>
              <a:buFont typeface="Calibri" panose="020F0502020204030204" pitchFamily="34" charset="0"/>
              <a:buChar char="−"/>
              <a:defRPr/>
            </a:lvl3pPr>
            <a:lvl4pPr marL="914400" indent="-228600">
              <a:buClr>
                <a:srgbClr val="61458E"/>
              </a:buClr>
              <a:buFont typeface="Calibri" panose="020F0502020204030204" pitchFamily="34" charset="0"/>
              <a:buChar char="−"/>
              <a:defRPr/>
            </a:lvl4pPr>
            <a:lvl5pPr marL="1143000" indent="-228600">
              <a:buClr>
                <a:srgbClr val="61458E"/>
              </a:buClr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EBA8D72F-8227-DB41-9B53-0061C92A8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C49BD53-3E1D-C54F-84D8-5EFE7574FB9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55E892-7755-9349-99A1-C25CB12362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5320" y="412272"/>
            <a:ext cx="432029" cy="4212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BB1EA0-DF4E-8A4E-BC12-D645959A7E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" r="868" b="1046"/>
          <a:stretch/>
        </p:blipFill>
        <p:spPr>
          <a:xfrm>
            <a:off x="0" y="1"/>
            <a:ext cx="1450340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08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EO_Corp_Pattern_long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4282574"/>
            <a:ext cx="1143635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rgbClr val="93BA1F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Section Subtitle 20pt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3462084"/>
            <a:ext cx="1143635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/>
                <a:cs typeface="Jost Light Roman"/>
              </a:defRPr>
            </a:lvl1pPr>
          </a:lstStyle>
          <a:p>
            <a:r>
              <a:rPr lang="en-US" dirty="0"/>
              <a:t>Section Title 50pt</a:t>
            </a:r>
          </a:p>
        </p:txBody>
      </p:sp>
      <p:pic>
        <p:nvPicPr>
          <p:cNvPr id="6" name="Picture 5" descr="NeoGenomics_PrimaryAlt_Logo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0840835" y="6041741"/>
            <a:ext cx="976514" cy="4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651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 - Lis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0" y="2298701"/>
            <a:ext cx="5530850" cy="3340099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381000" y="2298700"/>
            <a:ext cx="5524500" cy="3340100"/>
          </a:xfrm>
        </p:spPr>
        <p:txBody>
          <a:bodyPr>
            <a:noAutofit/>
          </a:bodyPr>
          <a:lstStyle>
            <a:lvl1pPr>
              <a:buClr>
                <a:srgbClr val="61458E"/>
              </a:buClr>
              <a:defRPr/>
            </a:lvl1pPr>
            <a:lvl2pPr marL="457200" indent="-228600">
              <a:buClr>
                <a:srgbClr val="61458E"/>
              </a:buClr>
              <a:buFont typeface="Calibri" panose="020F0502020204030204" pitchFamily="34" charset="0"/>
              <a:buChar char="−"/>
              <a:defRPr/>
            </a:lvl2pPr>
            <a:lvl3pPr marL="685800" indent="-228600">
              <a:buClr>
                <a:srgbClr val="61458E"/>
              </a:buClr>
              <a:buFont typeface="Calibri" panose="020F0502020204030204" pitchFamily="34" charset="0"/>
              <a:buChar char="−"/>
              <a:defRPr/>
            </a:lvl3pPr>
            <a:lvl4pPr marL="914400" indent="-228600">
              <a:buClr>
                <a:srgbClr val="61458E"/>
              </a:buClr>
              <a:buFont typeface="Calibri" panose="020F0502020204030204" pitchFamily="34" charset="0"/>
              <a:buChar char="−"/>
              <a:defRPr/>
            </a:lvl4pPr>
            <a:lvl5pPr marL="1143000" indent="-228600">
              <a:buClr>
                <a:srgbClr val="61458E"/>
              </a:buClr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1001" y="6034088"/>
            <a:ext cx="9791699" cy="447674"/>
          </a:xfrm>
        </p:spPr>
        <p:txBody>
          <a:bodyPr lIns="0" bIns="0" anchor="b">
            <a:no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7F44D0C6-F6A7-A241-BCAB-2E6F504E5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22DCD8-49E9-9040-9733-C692B408F7FF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83DC44-F57D-9D4F-BF21-FE90AF0736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5320" y="412272"/>
            <a:ext cx="432029" cy="4212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09980A-EFDE-8B45-BA96-4AE4843AC0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" r="868" b="1046"/>
          <a:stretch/>
        </p:blipFill>
        <p:spPr>
          <a:xfrm>
            <a:off x="0" y="1"/>
            <a:ext cx="1450340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593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>
            <a:spLocks noGrp="1"/>
          </p:cNvSpPr>
          <p:nvPr>
            <p:ph sz="half" idx="21" hasCustomPrompt="1"/>
          </p:nvPr>
        </p:nvSpPr>
        <p:spPr>
          <a:xfrm>
            <a:off x="381000" y="4387130"/>
            <a:ext cx="5524500" cy="1465524"/>
          </a:xfrm>
          <a:solidFill>
            <a:schemeClr val="bg2">
              <a:lumMod val="9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buClr>
                <a:srgbClr val="61458E"/>
              </a:buClr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Clr>
                <a:srgbClr val="61458E"/>
              </a:buClr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Clr>
                <a:srgbClr val="61458E"/>
              </a:buClr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26" hasCustomPrompt="1"/>
          </p:nvPr>
        </p:nvSpPr>
        <p:spPr>
          <a:xfrm>
            <a:off x="6269038" y="4387130"/>
            <a:ext cx="5548312" cy="1465524"/>
          </a:xfrm>
          <a:solidFill>
            <a:schemeClr val="bg2">
              <a:lumMod val="9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buClr>
                <a:srgbClr val="61458E"/>
              </a:buClr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Clr>
                <a:srgbClr val="61458E"/>
              </a:buClr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Clr>
                <a:srgbClr val="61458E"/>
              </a:buClr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27" hasCustomPrompt="1"/>
          </p:nvPr>
        </p:nvSpPr>
        <p:spPr>
          <a:xfrm>
            <a:off x="381000" y="2135188"/>
            <a:ext cx="5524500" cy="370945"/>
          </a:xfrm>
          <a:noFill/>
          <a:ln>
            <a:noFill/>
          </a:ln>
        </p:spPr>
        <p:txBody>
          <a:bodyPr lIns="91440" tIns="18288" anchor="b">
            <a:noAutofit/>
          </a:bodyPr>
          <a:lstStyle>
            <a:lvl1pPr marL="0" indent="0" algn="l">
              <a:buNone/>
              <a:defRPr sz="20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sz="half" idx="28" hasCustomPrompt="1"/>
          </p:nvPr>
        </p:nvSpPr>
        <p:spPr>
          <a:xfrm>
            <a:off x="381000" y="2521288"/>
            <a:ext cx="5524500" cy="1465524"/>
          </a:xfrm>
          <a:solidFill>
            <a:schemeClr val="tx1">
              <a:lumMod val="25000"/>
              <a:lumOff val="7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buClr>
                <a:srgbClr val="61458E"/>
              </a:buClr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Clr>
                <a:srgbClr val="61458E"/>
              </a:buClr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Clr>
                <a:srgbClr val="61458E"/>
              </a:buClr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sz="half" idx="30" hasCustomPrompt="1"/>
          </p:nvPr>
        </p:nvSpPr>
        <p:spPr>
          <a:xfrm>
            <a:off x="6269038" y="2521288"/>
            <a:ext cx="5548312" cy="1465524"/>
          </a:xfrm>
          <a:solidFill>
            <a:schemeClr val="tx1">
              <a:lumMod val="25000"/>
              <a:lumOff val="7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buClr>
                <a:srgbClr val="61458E"/>
              </a:buClr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Clr>
                <a:srgbClr val="61458E"/>
              </a:buClr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Clr>
                <a:srgbClr val="61458E"/>
              </a:buClr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1001" y="6034088"/>
            <a:ext cx="9791699" cy="447674"/>
          </a:xfrm>
        </p:spPr>
        <p:txBody>
          <a:bodyPr lIns="0" bIns="0" anchor="b">
            <a:no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2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sz="half" idx="31" hasCustomPrompt="1"/>
          </p:nvPr>
        </p:nvSpPr>
        <p:spPr>
          <a:xfrm>
            <a:off x="6269038" y="2135188"/>
            <a:ext cx="5524500" cy="370945"/>
          </a:xfrm>
          <a:noFill/>
          <a:ln>
            <a:noFill/>
          </a:ln>
        </p:spPr>
        <p:txBody>
          <a:bodyPr lIns="91440" tIns="18288" anchor="b">
            <a:noAutofit/>
          </a:bodyPr>
          <a:lstStyle>
            <a:lvl1pPr marL="0" indent="0" algn="l">
              <a:buNone/>
              <a:defRPr sz="20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sz="half" idx="32" hasCustomPrompt="1"/>
          </p:nvPr>
        </p:nvSpPr>
        <p:spPr>
          <a:xfrm>
            <a:off x="381000" y="4013200"/>
            <a:ext cx="5524500" cy="370945"/>
          </a:xfrm>
          <a:noFill/>
          <a:ln>
            <a:noFill/>
          </a:ln>
        </p:spPr>
        <p:txBody>
          <a:bodyPr lIns="91440" tIns="18288" anchor="b">
            <a:noAutofit/>
          </a:bodyPr>
          <a:lstStyle>
            <a:lvl1pPr marL="0" indent="0" algn="l">
              <a:buNone/>
              <a:defRPr sz="20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sz="half" idx="33" hasCustomPrompt="1"/>
          </p:nvPr>
        </p:nvSpPr>
        <p:spPr>
          <a:xfrm>
            <a:off x="6269038" y="4013200"/>
            <a:ext cx="5524500" cy="370945"/>
          </a:xfrm>
          <a:noFill/>
          <a:ln>
            <a:noFill/>
          </a:ln>
        </p:spPr>
        <p:txBody>
          <a:bodyPr lIns="91440" tIns="18288" anchor="b">
            <a:noAutofit/>
          </a:bodyPr>
          <a:lstStyle>
            <a:lvl1pPr marL="0" indent="0" algn="l">
              <a:buNone/>
              <a:defRPr sz="20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ACA9574B-C8D0-7342-9233-15A9F6C3D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98F4575-B525-BE48-877F-2596214D8EA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FB4FDD-E2B4-3941-BE8C-8B7E6501D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5320" y="412272"/>
            <a:ext cx="432029" cy="42129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B40DB21-30D1-1A41-B54A-62263B66AB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" r="868" b="1046"/>
          <a:stretch/>
        </p:blipFill>
        <p:spPr>
          <a:xfrm>
            <a:off x="0" y="1"/>
            <a:ext cx="1450340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004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1001" y="6034088"/>
            <a:ext cx="9791699" cy="447674"/>
          </a:xfrm>
        </p:spPr>
        <p:txBody>
          <a:bodyPr lIns="0" bIns="0" anchor="b">
            <a:no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381001" y="2185987"/>
            <a:ext cx="3544521" cy="354013"/>
          </a:xfrm>
          <a:noFill/>
          <a:ln>
            <a:noFill/>
          </a:ln>
        </p:spPr>
        <p:txBody>
          <a:bodyPr lIns="91440" tIns="18288">
            <a:noAutofit/>
          </a:bodyPr>
          <a:lstStyle>
            <a:lvl1pPr marL="0" indent="0" algn="l">
              <a:buNone/>
              <a:defRPr sz="20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21" hasCustomPrompt="1"/>
          </p:nvPr>
        </p:nvSpPr>
        <p:spPr>
          <a:xfrm>
            <a:off x="381000" y="2531677"/>
            <a:ext cx="3544521" cy="3320977"/>
          </a:xfrm>
          <a:solidFill>
            <a:schemeClr val="bg2">
              <a:lumMod val="9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buClr>
                <a:srgbClr val="61458E"/>
              </a:buClr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Clr>
                <a:srgbClr val="61458E"/>
              </a:buClr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Clr>
                <a:srgbClr val="61458E"/>
              </a:buClr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8" name="Content Placeholder 2"/>
          <p:cNvSpPr>
            <a:spLocks noGrp="1"/>
          </p:cNvSpPr>
          <p:nvPr>
            <p:ph sz="half" idx="23" hasCustomPrompt="1"/>
          </p:nvPr>
        </p:nvSpPr>
        <p:spPr>
          <a:xfrm>
            <a:off x="4323739" y="2531677"/>
            <a:ext cx="3544521" cy="3320977"/>
          </a:xfrm>
          <a:solidFill>
            <a:schemeClr val="bg2">
              <a:lumMod val="9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buClr>
                <a:srgbClr val="61458E"/>
              </a:buClr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Clr>
                <a:srgbClr val="61458E"/>
              </a:buClr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Clr>
                <a:srgbClr val="61458E"/>
              </a:buClr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sz="half" idx="25" hasCustomPrompt="1"/>
          </p:nvPr>
        </p:nvSpPr>
        <p:spPr>
          <a:xfrm>
            <a:off x="8272828" y="2531677"/>
            <a:ext cx="3544521" cy="3320977"/>
          </a:xfrm>
          <a:solidFill>
            <a:schemeClr val="bg2">
              <a:lumMod val="9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buClr>
                <a:srgbClr val="61458E"/>
              </a:buClr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Clr>
                <a:srgbClr val="61458E"/>
              </a:buClr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Clr>
                <a:srgbClr val="61458E"/>
              </a:buClr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6" hasCustomPrompt="1"/>
          </p:nvPr>
        </p:nvSpPr>
        <p:spPr>
          <a:xfrm>
            <a:off x="4323739" y="2185987"/>
            <a:ext cx="3544521" cy="354013"/>
          </a:xfrm>
          <a:noFill/>
          <a:ln>
            <a:noFill/>
          </a:ln>
        </p:spPr>
        <p:txBody>
          <a:bodyPr lIns="91440" tIns="18288">
            <a:noAutofit/>
          </a:bodyPr>
          <a:lstStyle>
            <a:lvl1pPr marL="0" indent="0" algn="l">
              <a:buNone/>
              <a:defRPr sz="20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27" hasCustomPrompt="1"/>
          </p:nvPr>
        </p:nvSpPr>
        <p:spPr>
          <a:xfrm>
            <a:off x="8272828" y="2185987"/>
            <a:ext cx="3544521" cy="354013"/>
          </a:xfrm>
          <a:noFill/>
          <a:ln>
            <a:noFill/>
          </a:ln>
        </p:spPr>
        <p:txBody>
          <a:bodyPr lIns="91440" tIns="18288">
            <a:noAutofit/>
          </a:bodyPr>
          <a:lstStyle>
            <a:lvl1pPr marL="0" indent="0" algn="l">
              <a:buNone/>
              <a:defRPr sz="20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1F3761C4-B3B8-DE44-8519-611A78DAA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81FE530-5C05-F645-AAD4-66D818F0668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DA25D1E-EF0B-8E4F-B7E0-9B23AD5229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5320" y="412272"/>
            <a:ext cx="432029" cy="4212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A681EA-2C25-0742-A1E4-4CA861D078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" r="868" b="1046"/>
          <a:stretch/>
        </p:blipFill>
        <p:spPr>
          <a:xfrm>
            <a:off x="0" y="1"/>
            <a:ext cx="1450340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14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_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81000" y="2135188"/>
            <a:ext cx="10964788" cy="357644"/>
          </a:xfrm>
        </p:spPr>
        <p:txBody>
          <a:bodyPr lIns="0"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Table Name/Description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1000" y="5676444"/>
            <a:ext cx="11436350" cy="357644"/>
          </a:xfrm>
        </p:spPr>
        <p:txBody>
          <a:bodyPr lIns="0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Table caption goes here…</a:t>
            </a:r>
          </a:p>
        </p:txBody>
      </p:sp>
      <p:graphicFrame>
        <p:nvGraphicFramePr>
          <p:cNvPr id="8" name="Table Placeholder 6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44310236"/>
              </p:ext>
            </p:extLst>
          </p:nvPr>
        </p:nvGraphicFramePr>
        <p:xfrm>
          <a:off x="381000" y="2503562"/>
          <a:ext cx="11436353" cy="3162575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2237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3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0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30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30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05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Column</a:t>
                      </a:r>
                      <a:r>
                        <a:rPr lang="en-US" sz="1200" b="0" baseline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 </a:t>
                      </a:r>
                      <a:r>
                        <a:rPr lang="en-US" sz="1200" b="0" baseline="0" dirty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Title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Jost Regular"/>
                        <a:cs typeface="Jost Regular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E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C1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E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C2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E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C3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E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C4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E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C5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E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C6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E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Jost Regular"/>
                          <a:cs typeface="Jost Regular"/>
                        </a:rPr>
                        <a:t>Role</a:t>
                      </a:r>
                      <a:r>
                        <a:rPr lang="en-US" sz="1000" baseline="0" dirty="0">
                          <a:latin typeface="Jost Regular"/>
                          <a:cs typeface="Jost Regular"/>
                        </a:rPr>
                        <a:t> 1</a:t>
                      </a:r>
                      <a:endParaRPr lang="en-US" sz="1000" dirty="0">
                        <a:latin typeface="Jost Regular"/>
                        <a:cs typeface="Jost Regular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100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Jost Regular"/>
                          <a:cs typeface="Jost Regular"/>
                        </a:rPr>
                        <a:t>200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300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400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500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600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Jost Regular"/>
                          <a:cs typeface="Jost Regular"/>
                        </a:rPr>
                        <a:t>Role</a:t>
                      </a:r>
                      <a:r>
                        <a:rPr lang="en-US" sz="1000" baseline="0" dirty="0">
                          <a:latin typeface="Jost Regular"/>
                          <a:cs typeface="Jost Regular"/>
                        </a:rPr>
                        <a:t> 2</a:t>
                      </a:r>
                      <a:endParaRPr lang="en-US" sz="1000" dirty="0">
                        <a:latin typeface="Jost Regular"/>
                        <a:cs typeface="Jost Regular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100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Jost Regular"/>
                          <a:cs typeface="Jost Regular"/>
                        </a:rPr>
                        <a:t>200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300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400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500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600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Jost Regular"/>
                          <a:cs typeface="Jost Regular"/>
                        </a:rPr>
                        <a:t>Role</a:t>
                      </a:r>
                      <a:r>
                        <a:rPr lang="en-US" sz="1000" baseline="0" dirty="0">
                          <a:latin typeface="Jost Regular"/>
                          <a:cs typeface="Jost Regular"/>
                        </a:rPr>
                        <a:t> 3</a:t>
                      </a:r>
                      <a:endParaRPr lang="en-US" sz="1000" dirty="0">
                        <a:latin typeface="Jost Regular"/>
                        <a:cs typeface="Jost Regular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100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Jost Regular"/>
                          <a:cs typeface="Jost Regular"/>
                        </a:rPr>
                        <a:t>200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300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400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500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600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Jost Regular"/>
                          <a:cs typeface="Jost Regular"/>
                        </a:rPr>
                        <a:t>Role</a:t>
                      </a:r>
                      <a:r>
                        <a:rPr lang="en-US" sz="1000" baseline="0" dirty="0">
                          <a:latin typeface="Jost Regular"/>
                          <a:cs typeface="Jost Regular"/>
                        </a:rPr>
                        <a:t> 4</a:t>
                      </a:r>
                      <a:endParaRPr lang="en-US" sz="1000" dirty="0">
                        <a:latin typeface="Jost Regular"/>
                        <a:cs typeface="Jost Regular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100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Jost Regular"/>
                          <a:cs typeface="Jost Regular"/>
                        </a:rPr>
                        <a:t>200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300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400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500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600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Jost Regular"/>
                          <a:cs typeface="Jost Regular"/>
                        </a:rPr>
                        <a:t>Role</a:t>
                      </a:r>
                      <a:r>
                        <a:rPr lang="en-US" sz="1000" baseline="0" dirty="0">
                          <a:latin typeface="Jost Regular"/>
                          <a:cs typeface="Jost Regular"/>
                        </a:rPr>
                        <a:t> 5</a:t>
                      </a:r>
                      <a:endParaRPr lang="en-US" sz="1000" dirty="0">
                        <a:latin typeface="Jost Regular"/>
                        <a:cs typeface="Jost Regular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100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Jost Regular"/>
                          <a:cs typeface="Jost Regular"/>
                        </a:rPr>
                        <a:t>200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300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400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500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600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Jost Regular"/>
                          <a:cs typeface="Jost Regular"/>
                        </a:rPr>
                        <a:t>Role</a:t>
                      </a:r>
                      <a:r>
                        <a:rPr lang="en-US" sz="1000" baseline="0" dirty="0">
                          <a:latin typeface="Jost Regular"/>
                          <a:cs typeface="Jost Regular"/>
                        </a:rPr>
                        <a:t> 6</a:t>
                      </a:r>
                      <a:endParaRPr lang="en-US" sz="1000" dirty="0">
                        <a:latin typeface="Jost Regular"/>
                        <a:cs typeface="Jost Regular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100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Jost Regular"/>
                          <a:cs typeface="Jost Regular"/>
                        </a:rPr>
                        <a:t>200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300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400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500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600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Jost Regular"/>
                          <a:cs typeface="Jost Regular"/>
                        </a:rPr>
                        <a:t>Role</a:t>
                      </a:r>
                      <a:r>
                        <a:rPr lang="en-US" sz="1000" baseline="0" dirty="0">
                          <a:latin typeface="Jost Regular"/>
                          <a:cs typeface="Jost Regular"/>
                        </a:rPr>
                        <a:t> 7</a:t>
                      </a:r>
                      <a:endParaRPr lang="en-US" sz="1000" dirty="0">
                        <a:latin typeface="Jost Regular"/>
                        <a:cs typeface="Jost Regular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100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Jost Regular"/>
                          <a:cs typeface="Jost Regular"/>
                        </a:rPr>
                        <a:t>200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300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400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500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600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3E6E295-9BA1-204A-915F-B15F95D20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18567A2-3513-184C-AA06-18E3E25E785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81B5D1-FB84-1D49-9B95-378D11D86F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5320" y="412272"/>
            <a:ext cx="432029" cy="4212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ADE0CD-ED26-6544-B9CB-A055C4A9B9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" r="868" b="1046"/>
          <a:stretch/>
        </p:blipFill>
        <p:spPr>
          <a:xfrm>
            <a:off x="0" y="1"/>
            <a:ext cx="1450340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197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ph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81000" y="2135188"/>
            <a:ext cx="10964788" cy="42947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Graph Name/Description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1000" y="5676444"/>
            <a:ext cx="11436350" cy="357644"/>
          </a:xfrm>
        </p:spPr>
        <p:txBody>
          <a:bodyPr lIns="0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Graph caption goes here…</a:t>
            </a:r>
          </a:p>
        </p:txBody>
      </p:sp>
      <p:graphicFrame>
        <p:nvGraphicFramePr>
          <p:cNvPr id="8" name="Chart Placeholder 6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884125040"/>
              </p:ext>
            </p:extLst>
          </p:nvPr>
        </p:nvGraphicFramePr>
        <p:xfrm>
          <a:off x="381000" y="2506939"/>
          <a:ext cx="11436350" cy="3127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060AB603-92FA-394B-85DB-DDC142336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6F4F153-44EE-EF49-B22C-C1F67941EC3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490530-CAF4-904A-B7B8-DCE9EBF3A9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5320" y="412272"/>
            <a:ext cx="432029" cy="4212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7332FC-0697-CD46-9196-610871F43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" r="868" b="1046"/>
          <a:stretch/>
        </p:blipFill>
        <p:spPr>
          <a:xfrm>
            <a:off x="0" y="1"/>
            <a:ext cx="1450340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665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808300" y="5676444"/>
            <a:ext cx="4580528" cy="357644"/>
          </a:xfrm>
        </p:spPr>
        <p:txBody>
          <a:bodyPr lIns="0" anchor="b">
            <a:normAutofit/>
          </a:bodyPr>
          <a:lstStyle>
            <a:lvl1pPr marL="0" indent="0" algn="ctr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Chart caption goes here…</a:t>
            </a:r>
          </a:p>
        </p:txBody>
      </p:sp>
      <p:graphicFrame>
        <p:nvGraphicFramePr>
          <p:cNvPr id="20" name="Chart 19"/>
          <p:cNvGraphicFramePr/>
          <p:nvPr userDrawn="1">
            <p:extLst>
              <p:ext uri="{D42A27DB-BD31-4B8C-83A1-F6EECF244321}">
                <p14:modId xmlns:p14="http://schemas.microsoft.com/office/powerpoint/2010/main" val="729722748"/>
              </p:ext>
            </p:extLst>
          </p:nvPr>
        </p:nvGraphicFramePr>
        <p:xfrm>
          <a:off x="381000" y="1778000"/>
          <a:ext cx="4961564" cy="3961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Chart 25"/>
          <p:cNvGraphicFramePr/>
          <p:nvPr userDrawn="1">
            <p:extLst>
              <p:ext uri="{D42A27DB-BD31-4B8C-83A1-F6EECF244321}">
                <p14:modId xmlns:p14="http://schemas.microsoft.com/office/powerpoint/2010/main" val="1646831830"/>
              </p:ext>
            </p:extLst>
          </p:nvPr>
        </p:nvGraphicFramePr>
        <p:xfrm>
          <a:off x="5934624" y="1778000"/>
          <a:ext cx="4796876" cy="3961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667500" y="5676444"/>
            <a:ext cx="3454400" cy="357644"/>
          </a:xfrm>
        </p:spPr>
        <p:txBody>
          <a:bodyPr lIns="0" anchor="b">
            <a:normAutofit/>
          </a:bodyPr>
          <a:lstStyle>
            <a:lvl1pPr marL="0" indent="0" algn="ctr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Chart caption goes here…</a:t>
            </a: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24990754-A336-774F-841A-3AE2240E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41D98B8-3B70-5040-91C9-6ADB0C46D3C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D34139-0396-AA40-8941-AAF47DFD33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5320" y="412272"/>
            <a:ext cx="432029" cy="4212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81ADA5-C7F3-B341-9285-3B0737F400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" r="868" b="1046"/>
          <a:stretch/>
        </p:blipFill>
        <p:spPr>
          <a:xfrm>
            <a:off x="0" y="1"/>
            <a:ext cx="1450340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5232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martArt_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2588" y="6111419"/>
            <a:ext cx="9811279" cy="357644"/>
          </a:xfrm>
        </p:spPr>
        <p:txBody>
          <a:bodyPr lIns="0" anchor="b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SmartArt caption goes here…</a:t>
            </a:r>
          </a:p>
        </p:txBody>
      </p:sp>
      <p:graphicFrame>
        <p:nvGraphicFramePr>
          <p:cNvPr id="4" name="Diagram 3"/>
          <p:cNvGraphicFramePr/>
          <p:nvPr userDrawn="1">
            <p:extLst>
              <p:ext uri="{D42A27DB-BD31-4B8C-83A1-F6EECF244321}">
                <p14:modId xmlns:p14="http://schemas.microsoft.com/office/powerpoint/2010/main" val="3422554473"/>
              </p:ext>
            </p:extLst>
          </p:nvPr>
        </p:nvGraphicFramePr>
        <p:xfrm>
          <a:off x="1498010" y="1852165"/>
          <a:ext cx="9195981" cy="2996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 userDrawn="1">
            <p:extLst>
              <p:ext uri="{D42A27DB-BD31-4B8C-83A1-F6EECF244321}">
                <p14:modId xmlns:p14="http://schemas.microsoft.com/office/powerpoint/2010/main" val="2306050609"/>
              </p:ext>
            </p:extLst>
          </p:nvPr>
        </p:nvGraphicFramePr>
        <p:xfrm>
          <a:off x="2032000" y="4333573"/>
          <a:ext cx="8128000" cy="1751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81000" y="2300288"/>
            <a:ext cx="11436350" cy="357644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SmartArt Title</a:t>
            </a: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8EE2B044-9476-D749-B924-F251AD39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3A4B060-14A8-594E-B192-CFD29AFBB73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167E22-E5C5-B245-9C59-11EF4387F9F8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5320" y="412272"/>
            <a:ext cx="432029" cy="4212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2E497A-549F-174C-A6FF-4FF119A4B1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" r="868" b="1046"/>
          <a:stretch/>
        </p:blipFill>
        <p:spPr>
          <a:xfrm>
            <a:off x="0" y="1"/>
            <a:ext cx="1450340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674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2" r="17502"/>
          <a:stretch/>
        </p:blipFill>
        <p:spPr>
          <a:xfrm>
            <a:off x="0" y="0"/>
            <a:ext cx="792424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1691769"/>
            <a:ext cx="6896100" cy="3313860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/>
                <a:cs typeface="Jost Light Roman"/>
              </a:defRPr>
            </a:lvl1pPr>
          </a:lstStyle>
          <a:p>
            <a:r>
              <a:rPr lang="en-US" dirty="0"/>
              <a:t>Header 50pt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2450992"/>
            <a:ext cx="689610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2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20pt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81000" y="5950535"/>
            <a:ext cx="2663825" cy="556628"/>
          </a:xfrm>
        </p:spPr>
        <p:txBody>
          <a:bodyPr lIns="0" anchor="b"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Date 14pt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385763"/>
            <a:ext cx="1033665" cy="438887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7696200" y="0"/>
            <a:ext cx="4495800" cy="68580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79C7B5-8CF8-3643-A777-0608FE0D8A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3039" y="412272"/>
            <a:ext cx="416093" cy="42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23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0" r="17490"/>
          <a:stretch/>
        </p:blipFill>
        <p:spPr>
          <a:xfrm>
            <a:off x="-1" y="0"/>
            <a:ext cx="79272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1691769"/>
            <a:ext cx="4478867" cy="3313860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/>
                <a:cs typeface="Jost Light Roman"/>
              </a:defRPr>
            </a:lvl1pPr>
          </a:lstStyle>
          <a:p>
            <a:r>
              <a:rPr lang="en-US" dirty="0"/>
              <a:t>Header 50pt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2450992"/>
            <a:ext cx="4478867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2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20pt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81000" y="5950535"/>
            <a:ext cx="2663825" cy="556628"/>
          </a:xfrm>
        </p:spPr>
        <p:txBody>
          <a:bodyPr lIns="0" anchor="b"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Date 14pt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385763"/>
            <a:ext cx="1033665" cy="438887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5198533" y="0"/>
            <a:ext cx="6993467" cy="68580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5E39B9-C047-4A46-BB4A-F1BE891461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5806" y="412272"/>
            <a:ext cx="416093" cy="42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196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0" y="2298700"/>
            <a:ext cx="12192000" cy="45593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1031369"/>
            <a:ext cx="1143635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/>
                <a:cs typeface="Jost Light Roman"/>
              </a:defRPr>
            </a:lvl1pPr>
          </a:lstStyle>
          <a:p>
            <a:r>
              <a:rPr lang="en-US" dirty="0"/>
              <a:t>Header 50pt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780674"/>
            <a:ext cx="689610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2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20pt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 hasCustomPrompt="1"/>
          </p:nvPr>
        </p:nvSpPr>
        <p:spPr>
          <a:xfrm>
            <a:off x="9153525" y="1784188"/>
            <a:ext cx="2663825" cy="556628"/>
          </a:xfrm>
        </p:spPr>
        <p:txBody>
          <a:bodyPr lIns="0" anchor="t">
            <a:noAutofit/>
          </a:bodyPr>
          <a:lstStyle>
            <a:lvl1pPr marL="0" indent="0" algn="r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Date 14pt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385763"/>
            <a:ext cx="1033665" cy="438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72809-BCD4-8F4E-9D27-9F0948B0F5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6939" y="391130"/>
            <a:ext cx="416093" cy="42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87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EO_Corp_Pattern_long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0" y="0"/>
            <a:ext cx="4521200" cy="68580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07280" y="2707774"/>
            <a:ext cx="529590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2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Section Subtitle 20pt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907280" y="1849184"/>
            <a:ext cx="529590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/>
                <a:cs typeface="Jost Light Roman"/>
              </a:defRPr>
            </a:lvl1pPr>
          </a:lstStyle>
          <a:p>
            <a:r>
              <a:rPr lang="en-US" dirty="0"/>
              <a:t>Section Title 50pt</a:t>
            </a:r>
          </a:p>
        </p:txBody>
      </p:sp>
      <p:pic>
        <p:nvPicPr>
          <p:cNvPr id="7" name="Picture 6" descr="NeoGenomics_PrimaryAlt_Logo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0840835" y="6041741"/>
            <a:ext cx="976514" cy="4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651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EO_Corp_Pattern_long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3711074"/>
            <a:ext cx="1143635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2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Section Subtitle 20pt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2890584"/>
            <a:ext cx="1143635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/>
                <a:cs typeface="Jost Light Roman"/>
              </a:defRPr>
            </a:lvl1pPr>
          </a:lstStyle>
          <a:p>
            <a:r>
              <a:rPr lang="en-US" dirty="0"/>
              <a:t>Informatics Section 50pt</a:t>
            </a:r>
          </a:p>
        </p:txBody>
      </p:sp>
      <p:pic>
        <p:nvPicPr>
          <p:cNvPr id="6" name="Picture 5" descr="NeoGenomics_PrimaryAlt_Logo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0840835" y="6041741"/>
            <a:ext cx="976514" cy="414621"/>
          </a:xfrm>
          <a:prstGeom prst="rect">
            <a:avLst/>
          </a:prstGeom>
        </p:spPr>
      </p:pic>
      <p:pic>
        <p:nvPicPr>
          <p:cNvPr id="7" name="Picture 6" descr="Informatics_Identifier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144196" y="402698"/>
            <a:ext cx="673153" cy="68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6511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4282574"/>
            <a:ext cx="1143635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Section Subtitle 20pt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3462084"/>
            <a:ext cx="1143635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/>
                <a:cs typeface="Jost Light Roman"/>
              </a:defRPr>
            </a:lvl1pPr>
          </a:lstStyle>
          <a:p>
            <a:r>
              <a:rPr lang="en-US" dirty="0"/>
              <a:t>Section Title 50pt</a:t>
            </a:r>
          </a:p>
        </p:txBody>
      </p:sp>
      <p:pic>
        <p:nvPicPr>
          <p:cNvPr id="6" name="Picture 5" descr="NeoGenomics_PrimaryAlt_Logo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0840835" y="6041741"/>
            <a:ext cx="976514" cy="414621"/>
          </a:xfrm>
          <a:prstGeom prst="rect">
            <a:avLst/>
          </a:prstGeom>
        </p:spPr>
      </p:pic>
      <p:pic>
        <p:nvPicPr>
          <p:cNvPr id="7" name="Picture 6" descr="Informatics_Identifier.png">
            <a:extLst>
              <a:ext uri="{FF2B5EF4-FFF2-40B4-BE49-F238E27FC236}">
                <a16:creationId xmlns:a16="http://schemas.microsoft.com/office/drawing/2014/main" id="{62CB4C9F-DBEF-0445-A004-63DE9DD6CF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144196" y="402698"/>
            <a:ext cx="673153" cy="68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637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0" y="0"/>
            <a:ext cx="4521200" cy="68580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07280" y="2707774"/>
            <a:ext cx="529590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2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Section Subtitle 20pt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907280" y="1849184"/>
            <a:ext cx="529590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/>
                <a:cs typeface="Jost Light Roman"/>
              </a:defRPr>
            </a:lvl1pPr>
          </a:lstStyle>
          <a:p>
            <a:r>
              <a:rPr lang="en-US" dirty="0"/>
              <a:t>Section Title 50pt</a:t>
            </a:r>
          </a:p>
        </p:txBody>
      </p:sp>
      <p:pic>
        <p:nvPicPr>
          <p:cNvPr id="7" name="Picture 6" descr="NeoGenomics_PrimaryAlt_Logo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0840835" y="6041741"/>
            <a:ext cx="976514" cy="414621"/>
          </a:xfrm>
          <a:prstGeom prst="rect">
            <a:avLst/>
          </a:prstGeom>
        </p:spPr>
      </p:pic>
      <p:pic>
        <p:nvPicPr>
          <p:cNvPr id="9" name="Picture 8" descr="Informatics_Identifier.png">
            <a:extLst>
              <a:ext uri="{FF2B5EF4-FFF2-40B4-BE49-F238E27FC236}">
                <a16:creationId xmlns:a16="http://schemas.microsoft.com/office/drawing/2014/main" id="{B9648F25-1EAA-6A48-A44A-AA1672DB7E5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144196" y="402698"/>
            <a:ext cx="673153" cy="68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920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0" y="0"/>
            <a:ext cx="4521200" cy="68580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923280" y="2263274"/>
            <a:ext cx="529590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rgbClr val="FFFFFF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Section Subtitle 20pt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923280" y="1404684"/>
            <a:ext cx="529590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/>
                <a:cs typeface="Jost Light Roman"/>
              </a:defRPr>
            </a:lvl1pPr>
          </a:lstStyle>
          <a:p>
            <a:r>
              <a:rPr lang="en-US" dirty="0"/>
              <a:t>Section Title 50pt</a:t>
            </a:r>
          </a:p>
        </p:txBody>
      </p:sp>
      <p:pic>
        <p:nvPicPr>
          <p:cNvPr id="7" name="Picture 6" descr="NeoGenomics_PrimaryAlt_Logo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0840835" y="6041741"/>
            <a:ext cx="976514" cy="414621"/>
          </a:xfrm>
          <a:prstGeom prst="rect">
            <a:avLst/>
          </a:prstGeom>
        </p:spPr>
      </p:pic>
      <p:pic>
        <p:nvPicPr>
          <p:cNvPr id="9" name="Picture 8" descr="Informatics_Identifier.png">
            <a:extLst>
              <a:ext uri="{FF2B5EF4-FFF2-40B4-BE49-F238E27FC236}">
                <a16:creationId xmlns:a16="http://schemas.microsoft.com/office/drawing/2014/main" id="{DFB410FB-1D95-0240-BF27-619A39F1F93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144196" y="402698"/>
            <a:ext cx="673153" cy="68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8639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1000" y="2298700"/>
            <a:ext cx="11436350" cy="3340100"/>
          </a:xfrm>
        </p:spPr>
        <p:txBody>
          <a:bodyPr/>
          <a:lstStyle>
            <a:lvl1pPr>
              <a:buClr>
                <a:srgbClr val="233F69"/>
              </a:buClr>
              <a:defRPr/>
            </a:lvl1pPr>
            <a:lvl2pPr marL="457200" indent="-228600">
              <a:buClr>
                <a:srgbClr val="233F69"/>
              </a:buClr>
              <a:buFont typeface="Calibri" panose="020F0502020204030204" pitchFamily="34" charset="0"/>
              <a:buChar char="−"/>
              <a:defRPr/>
            </a:lvl2pPr>
            <a:lvl3pPr marL="685800" indent="-228600">
              <a:buClr>
                <a:srgbClr val="233F69"/>
              </a:buClr>
              <a:buFont typeface="Calibri" panose="020F0502020204030204" pitchFamily="34" charset="0"/>
              <a:buChar char="−"/>
              <a:defRPr/>
            </a:lvl3pPr>
            <a:lvl4pPr marL="914400" indent="-228600">
              <a:buClr>
                <a:srgbClr val="233F69"/>
              </a:buClr>
              <a:buFont typeface="Calibri" panose="020F0502020204030204" pitchFamily="34" charset="0"/>
              <a:buChar char="−"/>
              <a:defRPr/>
            </a:lvl4pPr>
            <a:lvl5pPr marL="1143000" indent="-228600">
              <a:buClr>
                <a:srgbClr val="233F69"/>
              </a:buClr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521CF5-B18D-D44D-9437-593D85B8A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1000" y="6034087"/>
            <a:ext cx="8577263" cy="434976"/>
          </a:xfrm>
        </p:spPr>
        <p:txBody>
          <a:bodyPr lIns="0" bIns="0" anchor="b">
            <a:no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629F55-9F1E-DB49-A4B0-FC2AEEDF61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" r="3646" b="1046"/>
          <a:stretch/>
        </p:blipFill>
        <p:spPr>
          <a:xfrm>
            <a:off x="1" y="1"/>
            <a:ext cx="1409699" cy="160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3D1ADA-9D0B-7E43-B38D-5B2F6F8CE0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7987" y="406905"/>
            <a:ext cx="426695" cy="43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49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16">
          <p15:clr>
            <a:srgbClr val="FBAE40"/>
          </p15:clr>
        </p15:guide>
        <p15:guide id="4" pos="888">
          <p15:clr>
            <a:srgbClr val="FBAE40"/>
          </p15:clr>
        </p15:guide>
        <p15:guide id="5" orient="horz" pos="100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1000" y="2298700"/>
            <a:ext cx="5524500" cy="3340100"/>
          </a:xfrm>
        </p:spPr>
        <p:txBody>
          <a:bodyPr>
            <a:noAutofit/>
          </a:bodyPr>
          <a:lstStyle>
            <a:lvl1pPr>
              <a:buClr>
                <a:srgbClr val="233F69"/>
              </a:buClr>
              <a:defRPr/>
            </a:lvl1pPr>
            <a:lvl2pPr marL="457200" indent="-228600">
              <a:buClr>
                <a:srgbClr val="233F69"/>
              </a:buClr>
              <a:buFont typeface="Calibri" panose="020F0502020204030204" pitchFamily="34" charset="0"/>
              <a:buChar char="−"/>
              <a:defRPr/>
            </a:lvl2pPr>
            <a:lvl3pPr marL="685800" indent="-228600">
              <a:buClr>
                <a:srgbClr val="233F69"/>
              </a:buClr>
              <a:buFont typeface="Calibri" panose="020F0502020204030204" pitchFamily="34" charset="0"/>
              <a:buChar char="−"/>
              <a:defRPr/>
            </a:lvl3pPr>
            <a:lvl4pPr marL="914400" indent="-228600">
              <a:buClr>
                <a:srgbClr val="233F69"/>
              </a:buClr>
              <a:buFont typeface="Calibri" panose="020F0502020204030204" pitchFamily="34" charset="0"/>
              <a:buChar char="−"/>
              <a:defRPr/>
            </a:lvl4pPr>
            <a:lvl5pPr marL="1143000" indent="-228600">
              <a:buClr>
                <a:srgbClr val="233F69"/>
              </a:buClr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69038" y="2298700"/>
            <a:ext cx="5548312" cy="3340100"/>
          </a:xfrm>
        </p:spPr>
        <p:txBody>
          <a:bodyPr>
            <a:noAutofit/>
          </a:bodyPr>
          <a:lstStyle>
            <a:lvl1pPr>
              <a:buClr>
                <a:srgbClr val="233F69"/>
              </a:buClr>
              <a:defRPr/>
            </a:lvl1pPr>
            <a:lvl2pPr marL="457200" indent="-228600">
              <a:buClr>
                <a:srgbClr val="233F69"/>
              </a:buClr>
              <a:buFont typeface="Calibri" panose="020F0502020204030204" pitchFamily="34" charset="0"/>
              <a:buChar char="−"/>
              <a:defRPr/>
            </a:lvl2pPr>
            <a:lvl3pPr marL="685800" indent="-228600">
              <a:buClr>
                <a:srgbClr val="233F69"/>
              </a:buClr>
              <a:buFont typeface="Calibri" panose="020F0502020204030204" pitchFamily="34" charset="0"/>
              <a:buChar char="−"/>
              <a:defRPr/>
            </a:lvl3pPr>
            <a:lvl4pPr marL="914400" indent="-228600">
              <a:buClr>
                <a:srgbClr val="233F69"/>
              </a:buClr>
              <a:buFont typeface="Calibri" panose="020F0502020204030204" pitchFamily="34" charset="0"/>
              <a:buChar char="−"/>
              <a:defRPr/>
            </a:lvl4pPr>
            <a:lvl5pPr marL="1143000" indent="-228600">
              <a:buClr>
                <a:srgbClr val="233F69"/>
              </a:buClr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1000" y="6034087"/>
            <a:ext cx="8577263" cy="434976"/>
          </a:xfrm>
        </p:spPr>
        <p:txBody>
          <a:bodyPr lIns="0" bIns="0" anchor="b">
            <a:no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AAF896B-10E6-254B-A42F-B16C4687E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5D30860-DA90-F74B-91CC-B4015338C4A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54312A-4325-1140-A4BA-7F8BB2E8B1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7987" y="406905"/>
            <a:ext cx="426695" cy="4320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98DEC1-DF1C-E64F-9870-5276E7DCDD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" r="3646" b="1046"/>
          <a:stretch/>
        </p:blipFill>
        <p:spPr>
          <a:xfrm>
            <a:off x="1" y="1"/>
            <a:ext cx="140969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19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 - Lis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7188" y="2298700"/>
            <a:ext cx="5548312" cy="4170363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6269038" y="6034088"/>
            <a:ext cx="3903662" cy="447675"/>
          </a:xfrm>
        </p:spPr>
        <p:txBody>
          <a:bodyPr lIns="0" bIns="0" anchor="b">
            <a:no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69038" y="2298700"/>
            <a:ext cx="5548312" cy="3340100"/>
          </a:xfrm>
        </p:spPr>
        <p:txBody>
          <a:bodyPr>
            <a:noAutofit/>
          </a:bodyPr>
          <a:lstStyle>
            <a:lvl1pPr>
              <a:buClr>
                <a:srgbClr val="233F69"/>
              </a:buClr>
              <a:defRPr/>
            </a:lvl1pPr>
            <a:lvl2pPr marL="457200" indent="-228600">
              <a:buClr>
                <a:srgbClr val="233F69"/>
              </a:buClr>
              <a:buFont typeface="Calibri" panose="020F0502020204030204" pitchFamily="34" charset="0"/>
              <a:buChar char="−"/>
              <a:defRPr/>
            </a:lvl2pPr>
            <a:lvl3pPr marL="685800" indent="-228600">
              <a:buClr>
                <a:srgbClr val="233F69"/>
              </a:buClr>
              <a:buFont typeface="Calibri" panose="020F0502020204030204" pitchFamily="34" charset="0"/>
              <a:buChar char="−"/>
              <a:defRPr/>
            </a:lvl3pPr>
            <a:lvl4pPr marL="914400" indent="-228600">
              <a:buClr>
                <a:srgbClr val="233F69"/>
              </a:buClr>
              <a:buFont typeface="Calibri" panose="020F0502020204030204" pitchFamily="34" charset="0"/>
              <a:buChar char="−"/>
              <a:defRPr/>
            </a:lvl4pPr>
            <a:lvl5pPr marL="1143000" indent="-228600">
              <a:buClr>
                <a:srgbClr val="233F69"/>
              </a:buClr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EBA8D72F-8227-DB41-9B53-0061C92A8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C49BD53-3E1D-C54F-84D8-5EFE7574FB9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F046D0-CCDC-9A41-8629-856970B484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7987" y="406905"/>
            <a:ext cx="426695" cy="4320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FE8F24-80E0-B444-ACB3-1A58B5F3F2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" r="3646" b="1046"/>
          <a:stretch/>
        </p:blipFill>
        <p:spPr>
          <a:xfrm>
            <a:off x="1" y="1"/>
            <a:ext cx="140969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8957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 - Lis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0" y="2298701"/>
            <a:ext cx="5530849" cy="3340099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381000" y="2298700"/>
            <a:ext cx="5524500" cy="3340100"/>
          </a:xfrm>
        </p:spPr>
        <p:txBody>
          <a:bodyPr>
            <a:noAutofit/>
          </a:bodyPr>
          <a:lstStyle>
            <a:lvl1pPr>
              <a:buClr>
                <a:srgbClr val="233F69"/>
              </a:buClr>
              <a:defRPr/>
            </a:lvl1pPr>
            <a:lvl2pPr marL="457200" indent="-228600">
              <a:buClr>
                <a:srgbClr val="233F69"/>
              </a:buClr>
              <a:buFont typeface="Calibri" panose="020F0502020204030204" pitchFamily="34" charset="0"/>
              <a:buChar char="−"/>
              <a:defRPr/>
            </a:lvl2pPr>
            <a:lvl3pPr marL="685800" indent="-228600">
              <a:buClr>
                <a:srgbClr val="233F69"/>
              </a:buClr>
              <a:buFont typeface="Calibri" panose="020F0502020204030204" pitchFamily="34" charset="0"/>
              <a:buChar char="−"/>
              <a:defRPr/>
            </a:lvl3pPr>
            <a:lvl4pPr marL="914400" indent="-228600">
              <a:buClr>
                <a:srgbClr val="233F69"/>
              </a:buClr>
              <a:buFont typeface="Calibri" panose="020F0502020204030204" pitchFamily="34" charset="0"/>
              <a:buChar char="−"/>
              <a:defRPr/>
            </a:lvl4pPr>
            <a:lvl5pPr marL="1143000" indent="-228600">
              <a:buClr>
                <a:srgbClr val="233F69"/>
              </a:buClr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1001" y="6034088"/>
            <a:ext cx="9791699" cy="447674"/>
          </a:xfrm>
        </p:spPr>
        <p:txBody>
          <a:bodyPr lIns="0" bIns="0" anchor="b">
            <a:no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AEAB0382-A43F-4B40-AFC2-B63EADD62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4068D7F-8E70-984C-8A38-942B8275BFA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160EB-9600-E44F-86CD-9099788754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7987" y="406905"/>
            <a:ext cx="426695" cy="4320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D3F86A-CB08-1245-8F2B-599539557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" r="3646" b="1046"/>
          <a:stretch/>
        </p:blipFill>
        <p:spPr>
          <a:xfrm>
            <a:off x="1" y="1"/>
            <a:ext cx="140969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5931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>
            <a:spLocks noGrp="1"/>
          </p:cNvSpPr>
          <p:nvPr>
            <p:ph sz="half" idx="21" hasCustomPrompt="1"/>
          </p:nvPr>
        </p:nvSpPr>
        <p:spPr>
          <a:xfrm>
            <a:off x="381000" y="4387130"/>
            <a:ext cx="5524500" cy="1465524"/>
          </a:xfrm>
          <a:solidFill>
            <a:schemeClr val="bg2">
              <a:lumMod val="9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buClr>
                <a:srgbClr val="233F69"/>
              </a:buClr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Clr>
                <a:srgbClr val="233F69"/>
              </a:buClr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Clr>
                <a:srgbClr val="233F69"/>
              </a:buClr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26" hasCustomPrompt="1"/>
          </p:nvPr>
        </p:nvSpPr>
        <p:spPr>
          <a:xfrm>
            <a:off x="6269038" y="4387130"/>
            <a:ext cx="5548312" cy="1465524"/>
          </a:xfrm>
          <a:solidFill>
            <a:schemeClr val="bg2">
              <a:lumMod val="9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buClr>
                <a:srgbClr val="233F69"/>
              </a:buClr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Clr>
                <a:srgbClr val="233F69"/>
              </a:buClr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Clr>
                <a:srgbClr val="233F69"/>
              </a:buClr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27" hasCustomPrompt="1"/>
          </p:nvPr>
        </p:nvSpPr>
        <p:spPr>
          <a:xfrm>
            <a:off x="381000" y="2135188"/>
            <a:ext cx="5524500" cy="370945"/>
          </a:xfrm>
          <a:noFill/>
          <a:ln>
            <a:noFill/>
          </a:ln>
        </p:spPr>
        <p:txBody>
          <a:bodyPr lIns="91440" tIns="18288" anchor="b">
            <a:noAutofit/>
          </a:bodyPr>
          <a:lstStyle>
            <a:lvl1pPr marL="0" indent="0" algn="l">
              <a:buNone/>
              <a:defRPr sz="20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sz="half" idx="28" hasCustomPrompt="1"/>
          </p:nvPr>
        </p:nvSpPr>
        <p:spPr>
          <a:xfrm>
            <a:off x="381000" y="2521288"/>
            <a:ext cx="5524500" cy="1465524"/>
          </a:xfrm>
          <a:solidFill>
            <a:schemeClr val="tx1">
              <a:lumMod val="25000"/>
              <a:lumOff val="7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buClr>
                <a:srgbClr val="233F69"/>
              </a:buClr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Clr>
                <a:srgbClr val="233F69"/>
              </a:buClr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Clr>
                <a:srgbClr val="233F69"/>
              </a:buClr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sz="half" idx="30" hasCustomPrompt="1"/>
          </p:nvPr>
        </p:nvSpPr>
        <p:spPr>
          <a:xfrm>
            <a:off x="6269038" y="2521288"/>
            <a:ext cx="5548312" cy="1465524"/>
          </a:xfrm>
          <a:solidFill>
            <a:schemeClr val="tx1">
              <a:lumMod val="25000"/>
              <a:lumOff val="7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buClr>
                <a:srgbClr val="233F69"/>
              </a:buClr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Clr>
                <a:srgbClr val="233F69"/>
              </a:buClr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Clr>
                <a:srgbClr val="233F69"/>
              </a:buClr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1001" y="6034088"/>
            <a:ext cx="9791699" cy="447674"/>
          </a:xfrm>
        </p:spPr>
        <p:txBody>
          <a:bodyPr lIns="0" bIns="0" anchor="b">
            <a:no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2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sz="half" idx="31" hasCustomPrompt="1"/>
          </p:nvPr>
        </p:nvSpPr>
        <p:spPr>
          <a:xfrm>
            <a:off x="6269038" y="2135188"/>
            <a:ext cx="5524500" cy="370945"/>
          </a:xfrm>
          <a:noFill/>
          <a:ln>
            <a:noFill/>
          </a:ln>
        </p:spPr>
        <p:txBody>
          <a:bodyPr lIns="91440" tIns="18288" anchor="b">
            <a:noAutofit/>
          </a:bodyPr>
          <a:lstStyle>
            <a:lvl1pPr marL="0" indent="0" algn="l">
              <a:buNone/>
              <a:defRPr sz="20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sz="half" idx="32" hasCustomPrompt="1"/>
          </p:nvPr>
        </p:nvSpPr>
        <p:spPr>
          <a:xfrm>
            <a:off x="381000" y="4013200"/>
            <a:ext cx="5524500" cy="370945"/>
          </a:xfrm>
          <a:noFill/>
          <a:ln>
            <a:noFill/>
          </a:ln>
        </p:spPr>
        <p:txBody>
          <a:bodyPr lIns="91440" tIns="18288" anchor="b">
            <a:noAutofit/>
          </a:bodyPr>
          <a:lstStyle>
            <a:lvl1pPr marL="0" indent="0" algn="l">
              <a:buNone/>
              <a:defRPr sz="20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sz="half" idx="33" hasCustomPrompt="1"/>
          </p:nvPr>
        </p:nvSpPr>
        <p:spPr>
          <a:xfrm>
            <a:off x="6269038" y="4013200"/>
            <a:ext cx="5524500" cy="370945"/>
          </a:xfrm>
          <a:noFill/>
          <a:ln>
            <a:noFill/>
          </a:ln>
        </p:spPr>
        <p:txBody>
          <a:bodyPr lIns="91440" tIns="18288" anchor="b">
            <a:noAutofit/>
          </a:bodyPr>
          <a:lstStyle>
            <a:lvl1pPr marL="0" indent="0" algn="l">
              <a:buNone/>
              <a:defRPr sz="20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ACA9574B-C8D0-7342-9233-15A9F6C3D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98F4575-B525-BE48-877F-2596214D8EA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A905C2-4A03-EC4A-9F04-BEC94C8773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7987" y="406905"/>
            <a:ext cx="426695" cy="43202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FC99594-AB0D-A342-AD7D-3BA93248F5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" r="3646" b="1046"/>
          <a:stretch/>
        </p:blipFill>
        <p:spPr>
          <a:xfrm>
            <a:off x="1" y="1"/>
            <a:ext cx="140969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6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1001" y="6034088"/>
            <a:ext cx="9791699" cy="447674"/>
          </a:xfrm>
        </p:spPr>
        <p:txBody>
          <a:bodyPr lIns="0" bIns="0" anchor="b">
            <a:no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381001" y="2185987"/>
            <a:ext cx="3544521" cy="354013"/>
          </a:xfrm>
          <a:noFill/>
          <a:ln>
            <a:noFill/>
          </a:ln>
        </p:spPr>
        <p:txBody>
          <a:bodyPr lIns="91440" tIns="18288">
            <a:noAutofit/>
          </a:bodyPr>
          <a:lstStyle>
            <a:lvl1pPr marL="0" indent="0" algn="l">
              <a:buNone/>
              <a:defRPr sz="20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21" hasCustomPrompt="1"/>
          </p:nvPr>
        </p:nvSpPr>
        <p:spPr>
          <a:xfrm>
            <a:off x="381000" y="2531677"/>
            <a:ext cx="3544521" cy="3320977"/>
          </a:xfrm>
          <a:solidFill>
            <a:schemeClr val="bg2">
              <a:lumMod val="9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buClr>
                <a:srgbClr val="233F69"/>
              </a:buClr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Clr>
                <a:srgbClr val="233F69"/>
              </a:buClr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Clr>
                <a:srgbClr val="233F69"/>
              </a:buClr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8" name="Content Placeholder 2"/>
          <p:cNvSpPr>
            <a:spLocks noGrp="1"/>
          </p:cNvSpPr>
          <p:nvPr>
            <p:ph sz="half" idx="23" hasCustomPrompt="1"/>
          </p:nvPr>
        </p:nvSpPr>
        <p:spPr>
          <a:xfrm>
            <a:off x="4323739" y="2531677"/>
            <a:ext cx="3544521" cy="3320977"/>
          </a:xfrm>
          <a:solidFill>
            <a:schemeClr val="bg2">
              <a:lumMod val="9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buClr>
                <a:srgbClr val="233F69"/>
              </a:buClr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Clr>
                <a:srgbClr val="233F69"/>
              </a:buClr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Clr>
                <a:srgbClr val="233F69"/>
              </a:buClr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sz="half" idx="25" hasCustomPrompt="1"/>
          </p:nvPr>
        </p:nvSpPr>
        <p:spPr>
          <a:xfrm>
            <a:off x="8272828" y="2531677"/>
            <a:ext cx="3544521" cy="3320977"/>
          </a:xfrm>
          <a:solidFill>
            <a:schemeClr val="bg2">
              <a:lumMod val="9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buClr>
                <a:srgbClr val="61458E"/>
              </a:buClr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Clr>
                <a:srgbClr val="233F69"/>
              </a:buClr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Clr>
                <a:srgbClr val="61458E"/>
              </a:buClr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6" hasCustomPrompt="1"/>
          </p:nvPr>
        </p:nvSpPr>
        <p:spPr>
          <a:xfrm>
            <a:off x="4323739" y="2185987"/>
            <a:ext cx="3544521" cy="354013"/>
          </a:xfrm>
          <a:noFill/>
          <a:ln>
            <a:noFill/>
          </a:ln>
        </p:spPr>
        <p:txBody>
          <a:bodyPr lIns="91440" tIns="18288">
            <a:noAutofit/>
          </a:bodyPr>
          <a:lstStyle>
            <a:lvl1pPr marL="0" indent="0" algn="l">
              <a:buNone/>
              <a:defRPr sz="20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27" hasCustomPrompt="1"/>
          </p:nvPr>
        </p:nvSpPr>
        <p:spPr>
          <a:xfrm>
            <a:off x="8272828" y="2185987"/>
            <a:ext cx="3544521" cy="354013"/>
          </a:xfrm>
          <a:noFill/>
          <a:ln>
            <a:noFill/>
          </a:ln>
        </p:spPr>
        <p:txBody>
          <a:bodyPr lIns="91440" tIns="18288">
            <a:noAutofit/>
          </a:bodyPr>
          <a:lstStyle>
            <a:lvl1pPr marL="0" indent="0" algn="l">
              <a:buNone/>
              <a:defRPr sz="20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1F3761C4-B3B8-DE44-8519-611A78DAA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81FE530-5C05-F645-AAD4-66D818F0668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6DF516-6297-EE4C-AD1D-63EBDC681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7987" y="406905"/>
            <a:ext cx="426695" cy="4320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4EFDD9-B889-BF48-8FB2-8CCD2FE919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" r="3646" b="1046"/>
          <a:stretch/>
        </p:blipFill>
        <p:spPr>
          <a:xfrm>
            <a:off x="1" y="1"/>
            <a:ext cx="140969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6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EO_Corp_Pattern_long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0" y="0"/>
            <a:ext cx="4521200" cy="68580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923280" y="2263274"/>
            <a:ext cx="529590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accent5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Section Subtitle 20pt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923280" y="1404684"/>
            <a:ext cx="529590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/>
                <a:cs typeface="Jost Light Roman"/>
              </a:defRPr>
            </a:lvl1pPr>
          </a:lstStyle>
          <a:p>
            <a:r>
              <a:rPr lang="en-US" dirty="0"/>
              <a:t>Section Title 50pt</a:t>
            </a:r>
          </a:p>
        </p:txBody>
      </p:sp>
      <p:pic>
        <p:nvPicPr>
          <p:cNvPr id="7" name="Picture 6" descr="NeoGenomics_PrimaryAlt_Logo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0840835" y="6041741"/>
            <a:ext cx="976514" cy="4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6511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_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81000" y="2135188"/>
            <a:ext cx="10964788" cy="357644"/>
          </a:xfrm>
        </p:spPr>
        <p:txBody>
          <a:bodyPr lIns="0"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Table Name/Description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1000" y="5676444"/>
            <a:ext cx="11436350" cy="357644"/>
          </a:xfrm>
        </p:spPr>
        <p:txBody>
          <a:bodyPr lIns="0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Table caption goes here…</a:t>
            </a:r>
          </a:p>
        </p:txBody>
      </p:sp>
      <p:graphicFrame>
        <p:nvGraphicFramePr>
          <p:cNvPr id="8" name="Table Placeholder 6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172743921"/>
              </p:ext>
            </p:extLst>
          </p:nvPr>
        </p:nvGraphicFramePr>
        <p:xfrm>
          <a:off x="381000" y="2503562"/>
          <a:ext cx="11436353" cy="3162575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2237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3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0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30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30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805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Column</a:t>
                      </a:r>
                      <a:r>
                        <a:rPr lang="en-US" sz="1200" b="0" baseline="0" dirty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 Title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Jost Regular"/>
                        <a:cs typeface="Jost Regular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9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C1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9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C2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9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C3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9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C4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9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C5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9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Jost Regular"/>
                          <a:cs typeface="Jost Regular"/>
                        </a:rPr>
                        <a:t>C6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9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Jost Regular"/>
                          <a:cs typeface="Jost Regular"/>
                        </a:rPr>
                        <a:t>Role</a:t>
                      </a:r>
                      <a:r>
                        <a:rPr lang="en-US" sz="1000" baseline="0" dirty="0">
                          <a:latin typeface="Jost Regular"/>
                          <a:cs typeface="Jost Regular"/>
                        </a:rPr>
                        <a:t> 1</a:t>
                      </a:r>
                      <a:endParaRPr lang="en-US" sz="1000" dirty="0">
                        <a:latin typeface="Jost Regular"/>
                        <a:cs typeface="Jost Regular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100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Jost Regular"/>
                          <a:cs typeface="Jost Regular"/>
                        </a:rPr>
                        <a:t>200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300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400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500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600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Jost Regular"/>
                          <a:cs typeface="Jost Regular"/>
                        </a:rPr>
                        <a:t>Role</a:t>
                      </a:r>
                      <a:r>
                        <a:rPr lang="en-US" sz="1000" baseline="0" dirty="0">
                          <a:latin typeface="Jost Regular"/>
                          <a:cs typeface="Jost Regular"/>
                        </a:rPr>
                        <a:t> 2</a:t>
                      </a:r>
                      <a:endParaRPr lang="en-US" sz="1000" dirty="0">
                        <a:latin typeface="Jost Regular"/>
                        <a:cs typeface="Jost Regular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100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Jost Regular"/>
                          <a:cs typeface="Jost Regular"/>
                        </a:rPr>
                        <a:t>200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300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400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500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600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Jost Regular"/>
                          <a:cs typeface="Jost Regular"/>
                        </a:rPr>
                        <a:t>Role</a:t>
                      </a:r>
                      <a:r>
                        <a:rPr lang="en-US" sz="1000" baseline="0" dirty="0">
                          <a:latin typeface="Jost Regular"/>
                          <a:cs typeface="Jost Regular"/>
                        </a:rPr>
                        <a:t> 3</a:t>
                      </a:r>
                      <a:endParaRPr lang="en-US" sz="1000" dirty="0">
                        <a:latin typeface="Jost Regular"/>
                        <a:cs typeface="Jost Regular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100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Jost Regular"/>
                          <a:cs typeface="Jost Regular"/>
                        </a:rPr>
                        <a:t>200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300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400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500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600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Jost Regular"/>
                          <a:cs typeface="Jost Regular"/>
                        </a:rPr>
                        <a:t>Role</a:t>
                      </a:r>
                      <a:r>
                        <a:rPr lang="en-US" sz="1000" baseline="0" dirty="0">
                          <a:latin typeface="Jost Regular"/>
                          <a:cs typeface="Jost Regular"/>
                        </a:rPr>
                        <a:t> 4</a:t>
                      </a:r>
                      <a:endParaRPr lang="en-US" sz="1000" dirty="0">
                        <a:latin typeface="Jost Regular"/>
                        <a:cs typeface="Jost Regular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100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Jost Regular"/>
                          <a:cs typeface="Jost Regular"/>
                        </a:rPr>
                        <a:t>200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300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400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500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600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Jost Regular"/>
                          <a:cs typeface="Jost Regular"/>
                        </a:rPr>
                        <a:t>Role</a:t>
                      </a:r>
                      <a:r>
                        <a:rPr lang="en-US" sz="1000" baseline="0" dirty="0">
                          <a:latin typeface="Jost Regular"/>
                          <a:cs typeface="Jost Regular"/>
                        </a:rPr>
                        <a:t> 5</a:t>
                      </a:r>
                      <a:endParaRPr lang="en-US" sz="1000" dirty="0">
                        <a:latin typeface="Jost Regular"/>
                        <a:cs typeface="Jost Regular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100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Jost Regular"/>
                          <a:cs typeface="Jost Regular"/>
                        </a:rPr>
                        <a:t>200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300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400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500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600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Jost Regular"/>
                          <a:cs typeface="Jost Regular"/>
                        </a:rPr>
                        <a:t>Role</a:t>
                      </a:r>
                      <a:r>
                        <a:rPr lang="en-US" sz="1000" baseline="0" dirty="0">
                          <a:latin typeface="Jost Regular"/>
                          <a:cs typeface="Jost Regular"/>
                        </a:rPr>
                        <a:t> 6</a:t>
                      </a:r>
                      <a:endParaRPr lang="en-US" sz="1000" dirty="0">
                        <a:latin typeface="Jost Regular"/>
                        <a:cs typeface="Jost Regular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100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Jost Regular"/>
                          <a:cs typeface="Jost Regular"/>
                        </a:rPr>
                        <a:t>200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300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400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500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600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1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Jost Regular"/>
                          <a:cs typeface="Jost Regular"/>
                        </a:rPr>
                        <a:t>Role</a:t>
                      </a:r>
                      <a:r>
                        <a:rPr lang="en-US" sz="1000" baseline="0" dirty="0">
                          <a:latin typeface="Jost Regular"/>
                          <a:cs typeface="Jost Regular"/>
                        </a:rPr>
                        <a:t> 7</a:t>
                      </a:r>
                      <a:endParaRPr lang="en-US" sz="1000" dirty="0">
                        <a:latin typeface="Jost Regular"/>
                        <a:cs typeface="Jost Regular"/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100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  <a:latin typeface="Jost Regular"/>
                          <a:cs typeface="Jost Regular"/>
                        </a:rPr>
                        <a:t>200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300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400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500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Jost Regular"/>
                          <a:cs typeface="Jost Regular"/>
                        </a:rPr>
                        <a:t>600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3E6E295-9BA1-204A-915F-B15F95D20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18567A2-3513-184C-AA06-18E3E25E785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84703F-8E37-B747-9360-835FF237AF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7987" y="406905"/>
            <a:ext cx="426695" cy="4320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FC5397-37E8-2D46-A4AC-12B632999F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" r="3646" b="1046"/>
          <a:stretch/>
        </p:blipFill>
        <p:spPr>
          <a:xfrm>
            <a:off x="1" y="1"/>
            <a:ext cx="140969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882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aph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81000" y="2135188"/>
            <a:ext cx="10964788" cy="42947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Graph Name/Description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1000" y="5676444"/>
            <a:ext cx="11436350" cy="357644"/>
          </a:xfrm>
        </p:spPr>
        <p:txBody>
          <a:bodyPr lIns="0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Graph caption goes here…</a:t>
            </a:r>
          </a:p>
        </p:txBody>
      </p:sp>
      <p:graphicFrame>
        <p:nvGraphicFramePr>
          <p:cNvPr id="8" name="Chart Placeholder 6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770979121"/>
              </p:ext>
            </p:extLst>
          </p:nvPr>
        </p:nvGraphicFramePr>
        <p:xfrm>
          <a:off x="381000" y="2506939"/>
          <a:ext cx="11436350" cy="3127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060AB603-92FA-394B-85DB-DDC142336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6F4F153-44EE-EF49-B22C-C1F67941EC3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FA0399-9CC1-364D-9C46-D08F36843B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7987" y="406905"/>
            <a:ext cx="426695" cy="4320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E5E793-280C-8E48-BBDC-F5E2C97034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" r="3646" b="1046"/>
          <a:stretch/>
        </p:blipFill>
        <p:spPr>
          <a:xfrm>
            <a:off x="1" y="1"/>
            <a:ext cx="140969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267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808300" y="5676444"/>
            <a:ext cx="4580528" cy="357644"/>
          </a:xfrm>
        </p:spPr>
        <p:txBody>
          <a:bodyPr lIns="0" anchor="b">
            <a:normAutofit/>
          </a:bodyPr>
          <a:lstStyle>
            <a:lvl1pPr marL="0" indent="0" algn="ctr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Chart caption goes here…</a:t>
            </a:r>
          </a:p>
        </p:txBody>
      </p:sp>
      <p:graphicFrame>
        <p:nvGraphicFramePr>
          <p:cNvPr id="20" name="Chart 19"/>
          <p:cNvGraphicFramePr/>
          <p:nvPr userDrawn="1">
            <p:extLst>
              <p:ext uri="{D42A27DB-BD31-4B8C-83A1-F6EECF244321}">
                <p14:modId xmlns:p14="http://schemas.microsoft.com/office/powerpoint/2010/main" val="3321613403"/>
              </p:ext>
            </p:extLst>
          </p:nvPr>
        </p:nvGraphicFramePr>
        <p:xfrm>
          <a:off x="381000" y="1778000"/>
          <a:ext cx="4961564" cy="3961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Chart 25"/>
          <p:cNvGraphicFramePr/>
          <p:nvPr userDrawn="1">
            <p:extLst>
              <p:ext uri="{D42A27DB-BD31-4B8C-83A1-F6EECF244321}">
                <p14:modId xmlns:p14="http://schemas.microsoft.com/office/powerpoint/2010/main" val="2125499099"/>
              </p:ext>
            </p:extLst>
          </p:nvPr>
        </p:nvGraphicFramePr>
        <p:xfrm>
          <a:off x="5934624" y="1778000"/>
          <a:ext cx="4796876" cy="3961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667500" y="5676444"/>
            <a:ext cx="3454400" cy="357644"/>
          </a:xfrm>
        </p:spPr>
        <p:txBody>
          <a:bodyPr lIns="0" anchor="b">
            <a:normAutofit/>
          </a:bodyPr>
          <a:lstStyle>
            <a:lvl1pPr marL="0" indent="0" algn="ctr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Chart caption goes here…</a:t>
            </a: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24990754-A336-774F-841A-3AE2240E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41D98B8-3B70-5040-91C9-6ADB0C46D3C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9032FB-90F4-B644-B92A-0CB722770B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7987" y="406905"/>
            <a:ext cx="426695" cy="4320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2F53A2-80A9-E047-9A64-A9339365C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" r="3646" b="1046"/>
          <a:stretch/>
        </p:blipFill>
        <p:spPr>
          <a:xfrm>
            <a:off x="1" y="1"/>
            <a:ext cx="140969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1388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martArt_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2588" y="6111419"/>
            <a:ext cx="9811279" cy="357644"/>
          </a:xfrm>
        </p:spPr>
        <p:txBody>
          <a:bodyPr lIns="0" anchor="b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SmartArt caption goes here…</a:t>
            </a:r>
          </a:p>
        </p:txBody>
      </p:sp>
      <p:graphicFrame>
        <p:nvGraphicFramePr>
          <p:cNvPr id="4" name="Diagram 3"/>
          <p:cNvGraphicFramePr/>
          <p:nvPr userDrawn="1">
            <p:extLst>
              <p:ext uri="{D42A27DB-BD31-4B8C-83A1-F6EECF244321}">
                <p14:modId xmlns:p14="http://schemas.microsoft.com/office/powerpoint/2010/main" val="2729947829"/>
              </p:ext>
            </p:extLst>
          </p:nvPr>
        </p:nvGraphicFramePr>
        <p:xfrm>
          <a:off x="1498010" y="1852165"/>
          <a:ext cx="9195981" cy="2996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 userDrawn="1">
            <p:extLst>
              <p:ext uri="{D42A27DB-BD31-4B8C-83A1-F6EECF244321}">
                <p14:modId xmlns:p14="http://schemas.microsoft.com/office/powerpoint/2010/main" val="704979086"/>
              </p:ext>
            </p:extLst>
          </p:nvPr>
        </p:nvGraphicFramePr>
        <p:xfrm>
          <a:off x="2032000" y="4333573"/>
          <a:ext cx="8128000" cy="1751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81000" y="2300288"/>
            <a:ext cx="11436350" cy="357644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>
                <a:solidFill>
                  <a:srgbClr val="212120"/>
                </a:solidFill>
                <a:latin typeface="Jost Medium Roman"/>
                <a:cs typeface="Jost Medium Roman"/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SmartArt Title</a:t>
            </a: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8EE2B044-9476-D749-B924-F251AD39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31" y="-391884"/>
            <a:ext cx="10012419" cy="16002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3A4B060-14A8-594E-B192-CFD29AFBB73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808162" y="1345924"/>
            <a:ext cx="10009187" cy="530726"/>
          </a:xfrm>
        </p:spPr>
        <p:txBody>
          <a:bodyPr lIns="0">
            <a:noAutofit/>
          </a:bodyPr>
          <a:lstStyle>
            <a:lvl1pPr marL="0" indent="0">
              <a:buNone/>
              <a:defRPr sz="2600" b="0" baseline="0">
                <a:solidFill>
                  <a:schemeClr val="tx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8B0579-54FF-E840-A2F4-3C65CFE4B9FD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7987" y="406905"/>
            <a:ext cx="426695" cy="4320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CCE9C1-CC82-B34D-BD6C-0EAE2AE7E4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" r="3646" b="1046"/>
          <a:stretch/>
        </p:blipFill>
        <p:spPr>
          <a:xfrm>
            <a:off x="1" y="1"/>
            <a:ext cx="140969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847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oGenomics_PPT_Wide_Close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D492870-C64D-DD41-B57C-D8B0D7F8DA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19563" y="6033537"/>
            <a:ext cx="4370388" cy="422826"/>
          </a:xfrm>
          <a:noFill/>
          <a:ln>
            <a:noFill/>
          </a:ln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bg1"/>
                </a:solidFill>
              </a:defRPr>
            </a:lvl1pPr>
            <a:lvl3pPr marL="457200" indent="0">
              <a:buNone/>
              <a:defRPr/>
            </a:lvl3pPr>
          </a:lstStyle>
          <a:p>
            <a:r>
              <a:rPr lang="en-US" dirty="0"/>
              <a:t>© 2020 </a:t>
            </a:r>
            <a:r>
              <a:rPr lang="en-US" dirty="0" err="1"/>
              <a:t>NeoGenomics</a:t>
            </a:r>
            <a:r>
              <a:rPr lang="en-US" dirty="0"/>
              <a:t> Laboratories, Inc. All rights reserved.</a:t>
            </a:r>
          </a:p>
          <a:p>
            <a:r>
              <a:rPr lang="en-US" dirty="0"/>
              <a:t>All other trademarks are the property of their respective owners.</a:t>
            </a:r>
          </a:p>
          <a:p>
            <a:r>
              <a:rPr lang="en-US" dirty="0"/>
              <a:t>Rev. MMDDYY</a:t>
            </a:r>
          </a:p>
        </p:txBody>
      </p:sp>
    </p:spTree>
    <p:extLst>
      <p:ext uri="{BB962C8B-B14F-4D97-AF65-F5344CB8AC3E}">
        <p14:creationId xmlns:p14="http://schemas.microsoft.com/office/powerpoint/2010/main" val="159186662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 - Lis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0" y="2298703"/>
            <a:ext cx="5530851" cy="3340099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171450" indent="0">
              <a:buFont typeface="Calibri" panose="020F0502020204030204" pitchFamily="34" charset="0"/>
              <a:buNone/>
              <a:defRPr/>
            </a:lvl2pPr>
            <a:lvl3pPr marL="342900" indent="0">
              <a:buFont typeface="Calibri" panose="020F0502020204030204" pitchFamily="34" charset="0"/>
              <a:buNone/>
              <a:defRPr/>
            </a:lvl3pPr>
            <a:lvl4pPr marL="514350" indent="0">
              <a:buFont typeface="Calibri" panose="020F0502020204030204" pitchFamily="34" charset="0"/>
              <a:buNone/>
              <a:defRPr/>
            </a:lvl4pPr>
            <a:lvl5pPr marL="640556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381001" y="2298700"/>
            <a:ext cx="5524500" cy="3340100"/>
          </a:xfrm>
        </p:spPr>
        <p:txBody>
          <a:bodyPr>
            <a:noAutofit/>
          </a:bodyPr>
          <a:lstStyle>
            <a:lvl1pPr>
              <a:buClr>
                <a:srgbClr val="61458E"/>
              </a:buClr>
              <a:defRPr/>
            </a:lvl1pPr>
            <a:lvl2pPr marL="342900" indent="-171450">
              <a:buClr>
                <a:srgbClr val="61458E"/>
              </a:buClr>
              <a:buFont typeface="Calibri" panose="020F0502020204030204" pitchFamily="34" charset="0"/>
              <a:buChar char="−"/>
              <a:defRPr/>
            </a:lvl2pPr>
            <a:lvl3pPr marL="514350" indent="-171450">
              <a:buClr>
                <a:srgbClr val="61458E"/>
              </a:buClr>
              <a:buFont typeface="Calibri" panose="020F0502020204030204" pitchFamily="34" charset="0"/>
              <a:buChar char="−"/>
              <a:defRPr/>
            </a:lvl3pPr>
            <a:lvl4pPr marL="685800" indent="-171450">
              <a:buClr>
                <a:srgbClr val="61458E"/>
              </a:buClr>
              <a:buFont typeface="Calibri" panose="020F0502020204030204" pitchFamily="34" charset="0"/>
              <a:buChar char="−"/>
              <a:defRPr/>
            </a:lvl4pPr>
            <a:lvl5pPr marL="857250" indent="-171450">
              <a:buClr>
                <a:srgbClr val="61458E"/>
              </a:buClr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81001" y="6034088"/>
            <a:ext cx="9791699" cy="447674"/>
          </a:xfrm>
        </p:spPr>
        <p:txBody>
          <a:bodyPr lIns="0" bIns="0" anchor="b">
            <a:noAutofit/>
          </a:bodyPr>
          <a:lstStyle>
            <a:lvl1pPr marL="0" indent="0">
              <a:buNone/>
              <a:defRPr sz="600" baseline="0"/>
            </a:lvl1pPr>
            <a:lvl2pPr marL="171450" indent="0">
              <a:buFont typeface="Calibri" panose="020F0502020204030204" pitchFamily="34" charset="0"/>
              <a:buNone/>
              <a:defRPr/>
            </a:lvl2pPr>
            <a:lvl3pPr marL="342900" indent="0">
              <a:buFont typeface="Calibri" panose="020F0502020204030204" pitchFamily="34" charset="0"/>
              <a:buNone/>
              <a:defRPr/>
            </a:lvl3pPr>
            <a:lvl4pPr marL="514350" indent="0">
              <a:buFont typeface="Calibri" panose="020F0502020204030204" pitchFamily="34" charset="0"/>
              <a:buNone/>
              <a:defRPr/>
            </a:lvl4pPr>
            <a:lvl5pPr marL="640556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1" y="6034090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75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83DC44-F57D-9D4F-BF21-FE90AF0736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5320" y="412274"/>
            <a:ext cx="432029" cy="4212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12F24F-6A06-D04D-9F1F-21C087AC2F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9" b="1199"/>
          <a:stretch/>
        </p:blipFill>
        <p:spPr>
          <a:xfrm>
            <a:off x="1" y="3"/>
            <a:ext cx="1450340" cy="1600199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FEEA78A8-22CF-418F-BAEE-87AE14C11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871" y="-395289"/>
            <a:ext cx="10094480" cy="1600200"/>
          </a:xfrm>
        </p:spPr>
        <p:txBody>
          <a:bodyPr anchor="b"/>
          <a:lstStyle>
            <a:lvl1pPr>
              <a:defRPr sz="27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6E96A0D-A2AD-4AC1-A4D0-84982B533A04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726102" y="1288594"/>
            <a:ext cx="10091223" cy="540206"/>
          </a:xfrm>
        </p:spPr>
        <p:txBody>
          <a:bodyPr lIns="0">
            <a:norm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  <a:latin typeface="Jost Medium Roman" pitchFamily="2" charset="0"/>
                <a:ea typeface="Jost Medium Roman" pitchFamily="2" charset="0"/>
                <a:cs typeface="Jost Medium Roman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26257236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fld id="{7139DC3E-0566-423B-9143-A41D774D8356}" type="datetimeFigureOut">
              <a:rPr lang="en-US">
                <a:solidFill>
                  <a:srgbClr val="004997"/>
                </a:solidFill>
              </a:rPr>
              <a:pPr/>
              <a:t>3/15/2022</a:t>
            </a:fld>
            <a:endParaRPr lang="en-US" dirty="0">
              <a:solidFill>
                <a:srgbClr val="004997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004997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C306-0089-4739-9F8F-D1AEE4BA056A}" type="slidenum">
              <a:rPr lang="en-US" smtClean="0">
                <a:solidFill>
                  <a:srgbClr val="004997"/>
                </a:solidFill>
              </a:rPr>
              <a:pPr/>
              <a:t>‹#›</a:t>
            </a:fld>
            <a:endParaRPr lang="en-US" dirty="0">
              <a:solidFill>
                <a:srgbClr val="0049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81202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M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653" y="353095"/>
            <a:ext cx="9582831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45696" y="1272169"/>
            <a:ext cx="10936701" cy="4351338"/>
          </a:xfrm>
        </p:spPr>
        <p:txBody>
          <a:bodyPr/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14828" y="6360025"/>
            <a:ext cx="2743200" cy="365125"/>
          </a:xfrm>
          <a:prstGeom prst="rect">
            <a:avLst/>
          </a:prstGeom>
        </p:spPr>
        <p:txBody>
          <a:bodyPr lIns="0" tIns="0" rIns="0"/>
          <a:lstStyle>
            <a:lvl1pPr algn="just">
              <a:defRPr sz="1000">
                <a:solidFill>
                  <a:schemeClr val="accent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>
                <a:solidFill>
                  <a:srgbClr val="004A97"/>
                </a:solidFill>
              </a:rPr>
              <a:pPr algn="r"/>
              <a:t>‹#›</a:t>
            </a:fld>
            <a:endParaRPr lang="en-US" dirty="0">
              <a:solidFill>
                <a:srgbClr val="004A97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B18C92-F22B-3944-94B4-A2A04DBD508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652" y="5696212"/>
            <a:ext cx="10951915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480101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EO_Corp_Pattern_long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3711074"/>
            <a:ext cx="1143635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2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Section Subtitle 20pt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2890584"/>
            <a:ext cx="1143635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/>
                <a:cs typeface="Jost Light Roman"/>
              </a:defRPr>
            </a:lvl1pPr>
          </a:lstStyle>
          <a:p>
            <a:r>
              <a:rPr lang="en-US" dirty="0"/>
              <a:t>Section Title 50pt</a:t>
            </a:r>
          </a:p>
        </p:txBody>
      </p:sp>
      <p:pic>
        <p:nvPicPr>
          <p:cNvPr id="6" name="Picture 5" descr="NeoGenomics_PrimaryAlt_Logo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0840835" y="6041741"/>
            <a:ext cx="976514" cy="41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65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EO_Corp_Pattern_long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4282574"/>
            <a:ext cx="1143635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1"/>
                </a:solidFill>
                <a:latin typeface="Jost Medium Roman"/>
                <a:cs typeface="Jost Medium Roman"/>
              </a:defRPr>
            </a:lvl1pPr>
          </a:lstStyle>
          <a:p>
            <a:pPr lvl="0"/>
            <a:r>
              <a:rPr lang="en-US" dirty="0"/>
              <a:t>Section Subtitle 20pt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3462084"/>
            <a:ext cx="1143635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/>
                <a:cs typeface="Jost Light Roman"/>
              </a:defRPr>
            </a:lvl1pPr>
          </a:lstStyle>
          <a:p>
            <a:r>
              <a:rPr lang="en-US" dirty="0"/>
              <a:t>Section Title 50pt</a:t>
            </a:r>
          </a:p>
        </p:txBody>
      </p:sp>
      <p:pic>
        <p:nvPicPr>
          <p:cNvPr id="6" name="Picture 5" descr="NeoGenomics_PrimaryAlt_Logo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0840835" y="6041741"/>
            <a:ext cx="976514" cy="41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65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image" Target="../media/image1.pdf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938" y="2298700"/>
            <a:ext cx="8569325" cy="41703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90BFFD60-3A5B-F342-A4FF-63B8DA66C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863" y="385763"/>
            <a:ext cx="7442201" cy="111283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endParaRPr lang="en-US" dirty="0"/>
          </a:p>
        </p:txBody>
      </p:sp>
      <p:pic>
        <p:nvPicPr>
          <p:cNvPr id="19" name="Picture 18" descr="NeoGenomics_PrimaryAlt_Logo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79"/>
              <a:stretch>
                <a:fillRect/>
              </a:stretch>
            </p:blipFill>
          </mc:Choice>
          <mc:Fallback>
            <p:blipFill>
              <a:blip r:embed="rId80"/>
              <a:stretch>
                <a:fillRect/>
              </a:stretch>
            </p:blipFill>
          </mc:Fallback>
        </mc:AlternateContent>
        <p:spPr>
          <a:xfrm>
            <a:off x="10453485" y="6041741"/>
            <a:ext cx="976515" cy="41462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rot="5400000">
            <a:off x="11376290" y="6251575"/>
            <a:ext cx="434975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81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06" r:id="rId2"/>
    <p:sldLayoutId id="2147483699" r:id="rId3"/>
    <p:sldLayoutId id="2147483702" r:id="rId4"/>
    <p:sldLayoutId id="2147483704" r:id="rId5"/>
    <p:sldLayoutId id="2147483701" r:id="rId6"/>
    <p:sldLayoutId id="2147483705" r:id="rId7"/>
    <p:sldLayoutId id="2147483707" r:id="rId8"/>
    <p:sldLayoutId id="2147483708" r:id="rId9"/>
    <p:sldLayoutId id="2147483709" r:id="rId10"/>
    <p:sldLayoutId id="2147483710" r:id="rId11"/>
    <p:sldLayoutId id="2147483698" r:id="rId12"/>
    <p:sldLayoutId id="2147483664" r:id="rId13"/>
    <p:sldLayoutId id="2147483672" r:id="rId14"/>
    <p:sldLayoutId id="2147483673" r:id="rId15"/>
    <p:sldLayoutId id="2147483703" r:id="rId16"/>
    <p:sldLayoutId id="2147483675" r:id="rId17"/>
    <p:sldLayoutId id="2147483676" r:id="rId18"/>
    <p:sldLayoutId id="2147483692" r:id="rId19"/>
    <p:sldLayoutId id="2147483693" r:id="rId20"/>
    <p:sldLayoutId id="2147483694" r:id="rId21"/>
    <p:sldLayoutId id="2147483695" r:id="rId22"/>
    <p:sldLayoutId id="2147483754" r:id="rId23"/>
    <p:sldLayoutId id="2147483755" r:id="rId24"/>
    <p:sldLayoutId id="2147483756" r:id="rId25"/>
    <p:sldLayoutId id="2147483711" r:id="rId26"/>
    <p:sldLayoutId id="2147483717" r:id="rId27"/>
    <p:sldLayoutId id="2147483718" r:id="rId28"/>
    <p:sldLayoutId id="2147483719" r:id="rId29"/>
    <p:sldLayoutId id="2147483727" r:id="rId30"/>
    <p:sldLayoutId id="2147483728" r:id="rId31"/>
    <p:sldLayoutId id="2147483729" r:id="rId32"/>
    <p:sldLayoutId id="2147483714" r:id="rId33"/>
    <p:sldLayoutId id="2147483730" r:id="rId34"/>
    <p:sldLayoutId id="2147483731" r:id="rId35"/>
    <p:sldLayoutId id="2147483732" r:id="rId36"/>
    <p:sldLayoutId id="2147483733" r:id="rId37"/>
    <p:sldLayoutId id="2147483734" r:id="rId38"/>
    <p:sldLayoutId id="2147483735" r:id="rId39"/>
    <p:sldLayoutId id="2147483757" r:id="rId40"/>
    <p:sldLayoutId id="2147483758" r:id="rId41"/>
    <p:sldLayoutId id="2147483759" r:id="rId42"/>
    <p:sldLayoutId id="2147483713" r:id="rId43"/>
    <p:sldLayoutId id="2147483721" r:id="rId44"/>
    <p:sldLayoutId id="2147483722" r:id="rId45"/>
    <p:sldLayoutId id="2147483723" r:id="rId46"/>
    <p:sldLayoutId id="2147483736" r:id="rId47"/>
    <p:sldLayoutId id="2147483737" r:id="rId48"/>
    <p:sldLayoutId id="2147483738" r:id="rId49"/>
    <p:sldLayoutId id="2147483715" r:id="rId50"/>
    <p:sldLayoutId id="2147483739" r:id="rId51"/>
    <p:sldLayoutId id="2147483740" r:id="rId52"/>
    <p:sldLayoutId id="2147483741" r:id="rId53"/>
    <p:sldLayoutId id="2147483742" r:id="rId54"/>
    <p:sldLayoutId id="2147483743" r:id="rId55"/>
    <p:sldLayoutId id="2147483744" r:id="rId56"/>
    <p:sldLayoutId id="2147483760" r:id="rId57"/>
    <p:sldLayoutId id="2147483761" r:id="rId58"/>
    <p:sldLayoutId id="2147483762" r:id="rId59"/>
    <p:sldLayoutId id="2147483712" r:id="rId60"/>
    <p:sldLayoutId id="2147483724" r:id="rId61"/>
    <p:sldLayoutId id="2147483725" r:id="rId62"/>
    <p:sldLayoutId id="2147483726" r:id="rId63"/>
    <p:sldLayoutId id="2147483745" r:id="rId64"/>
    <p:sldLayoutId id="2147483746" r:id="rId65"/>
    <p:sldLayoutId id="2147483747" r:id="rId66"/>
    <p:sldLayoutId id="2147483716" r:id="rId67"/>
    <p:sldLayoutId id="2147483748" r:id="rId68"/>
    <p:sldLayoutId id="2147483749" r:id="rId69"/>
    <p:sldLayoutId id="2147483750" r:id="rId70"/>
    <p:sldLayoutId id="2147483751" r:id="rId71"/>
    <p:sldLayoutId id="2147483752" r:id="rId72"/>
    <p:sldLayoutId id="2147483753" r:id="rId73"/>
    <p:sldLayoutId id="2147483690" r:id="rId74"/>
    <p:sldLayoutId id="2147483763" r:id="rId75"/>
    <p:sldLayoutId id="2147483764" r:id="rId76"/>
    <p:sldLayoutId id="2147483765" r:id="rId7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tx1"/>
          </a:solidFill>
          <a:latin typeface="Jost Medium Roman"/>
          <a:ea typeface="+mj-ea"/>
          <a:cs typeface="Jost Medium Roman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300"/>
        </a:spcAft>
        <a:buClr>
          <a:schemeClr val="accent2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Jost Regular"/>
          <a:ea typeface="+mn-ea"/>
          <a:cs typeface="Jost Regular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pple Symbols" panose="02000000000000000000" pitchFamily="2" charset="-79"/>
        <a:buChar char="⎻"/>
        <a:defRPr sz="2000" kern="1200">
          <a:solidFill>
            <a:schemeClr val="tx1"/>
          </a:solidFill>
          <a:latin typeface="Jost Regular"/>
          <a:ea typeface="+mn-ea"/>
          <a:cs typeface="Jost Regular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pple Symbols" panose="02000000000000000000" pitchFamily="2" charset="-79"/>
        <a:buChar char="⎻"/>
        <a:defRPr sz="1800" kern="1200">
          <a:solidFill>
            <a:schemeClr val="tx1"/>
          </a:solidFill>
          <a:latin typeface="Jost Regular"/>
          <a:ea typeface="+mn-ea"/>
          <a:cs typeface="Jost Regular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pple Symbols" panose="02000000000000000000" pitchFamily="2" charset="-79"/>
        <a:buChar char="⎻"/>
        <a:defRPr sz="1600" kern="1200">
          <a:solidFill>
            <a:schemeClr val="tx1"/>
          </a:solidFill>
          <a:latin typeface="Jost Regular"/>
          <a:ea typeface="+mn-ea"/>
          <a:cs typeface="Jost Regular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pple Symbols" panose="02000000000000000000" pitchFamily="2" charset="-79"/>
        <a:buChar char="⎻"/>
        <a:defRPr sz="1600" kern="1200">
          <a:solidFill>
            <a:schemeClr val="tx1"/>
          </a:solidFill>
          <a:latin typeface="Jost Regular"/>
          <a:ea typeface="+mn-ea"/>
          <a:cs typeface="Jost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890584"/>
            <a:ext cx="11436350" cy="2891651"/>
          </a:xfrm>
        </p:spPr>
        <p:txBody>
          <a:bodyPr/>
          <a:lstStyle/>
          <a:p>
            <a:r>
              <a:rPr lang="en-US" sz="5400" dirty="0"/>
              <a:t>Pharma – Bioinformatics</a:t>
            </a:r>
            <a:br>
              <a:rPr lang="en-US" sz="5400" dirty="0"/>
            </a:br>
            <a:br>
              <a:rPr lang="en-US" sz="5400" dirty="0"/>
            </a:br>
            <a:r>
              <a:rPr lang="en-US" sz="2000" dirty="0"/>
              <a:t>16 MAR 2022</a:t>
            </a:r>
            <a:br>
              <a:rPr lang="en-US" sz="2000" dirty="0"/>
            </a:br>
            <a:br>
              <a:rPr lang="en-US" sz="5400" dirty="0"/>
            </a:br>
            <a:r>
              <a:rPr lang="en-US" sz="2000" dirty="0"/>
              <a:t>Brad Thomas, Director</a:t>
            </a:r>
            <a:br>
              <a:rPr lang="en-US" sz="5400" dirty="0"/>
            </a:br>
            <a:br>
              <a:rPr lang="en-US" sz="5400" dirty="0"/>
            </a:br>
            <a:br>
              <a:rPr lang="en-US" sz="5400" dirty="0"/>
            </a:br>
            <a:br>
              <a:rPr lang="en-US" sz="5400" dirty="0"/>
            </a:br>
            <a:br>
              <a:rPr lang="en-US" sz="5400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9689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D4A949-3AC8-45AE-A3A9-7237EFA4B85E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18413B-847B-4CBD-AFBC-38A6FF3B68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10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6B4CEEC-A951-4E1A-B951-CE2226C37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Cloud Options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F1C132-9505-4C11-A613-33C1BFAF5F9B}"/>
              </a:ext>
            </a:extLst>
          </p:cNvPr>
          <p:cNvSpPr txBox="1"/>
          <p:nvPr/>
        </p:nvSpPr>
        <p:spPr>
          <a:xfrm>
            <a:off x="1200150" y="1726250"/>
            <a:ext cx="979169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There is a history of use of Cloud resources, primarily AWS, for computation</a:t>
            </a:r>
          </a:p>
          <a:p>
            <a:r>
              <a:rPr lang="en-US" sz="1600" dirty="0"/>
              <a:t>at sites HLI/La Jolla and </a:t>
            </a:r>
            <a:r>
              <a:rPr lang="en-US" sz="1600" dirty="0" err="1"/>
              <a:t>Genoptix</a:t>
            </a:r>
            <a:r>
              <a:rPr lang="en-US" sz="1600" dirty="0"/>
              <a:t>/Carlsbad AWS.</a:t>
            </a:r>
          </a:p>
          <a:p>
            <a:r>
              <a:rPr lang="en-US" sz="1600" dirty="0"/>
              <a:t>Challenges now: </a:t>
            </a:r>
          </a:p>
          <a:p>
            <a:r>
              <a:rPr lang="en-US" sz="1600" dirty="0"/>
              <a:t>Aging AMIs – instances they run on are becoming obsolete within AWS</a:t>
            </a:r>
          </a:p>
          <a:p>
            <a:r>
              <a:rPr lang="en-US" sz="1600" dirty="0"/>
              <a:t>New pipelines are being developed to be run in AWS</a:t>
            </a:r>
          </a:p>
          <a:p>
            <a:r>
              <a:rPr lang="en-US" sz="1600" dirty="0"/>
              <a:t>Should </a:t>
            </a:r>
            <a:r>
              <a:rPr lang="en-US" sz="1600" dirty="0" err="1"/>
              <a:t>NeoGenomics</a:t>
            </a:r>
            <a:r>
              <a:rPr lang="en-US" sz="1600" dirty="0"/>
              <a:t> hire a team of cloud engineers/developers to meet these problems and continue in AWS?</a:t>
            </a:r>
          </a:p>
          <a:p>
            <a:endParaRPr lang="en-US" dirty="0"/>
          </a:p>
          <a:p>
            <a:r>
              <a:rPr lang="en-US" sz="2000" dirty="0"/>
              <a:t>DNAnexus</a:t>
            </a:r>
            <a:r>
              <a:rPr lang="en-US" dirty="0"/>
              <a:t>  </a:t>
            </a:r>
            <a:r>
              <a:rPr lang="en-US" sz="1600" dirty="0"/>
              <a:t>as an alternative provides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 intuitive infrastructure with many pipeline components already in place (and optimized).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BI developers can readily deploy new tools not currently in DNAnexus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environment can be collaborative, with customers having controlled access to their project’s data, analytical output and tools.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Security and compliance needs can be readily met and documented.</a:t>
            </a:r>
          </a:p>
        </p:txBody>
      </p:sp>
    </p:spTree>
    <p:extLst>
      <p:ext uri="{BB962C8B-B14F-4D97-AF65-F5344CB8AC3E}">
        <p14:creationId xmlns:p14="http://schemas.microsoft.com/office/powerpoint/2010/main" val="1171149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B69459-3829-4C44-9080-794336CC2B6C}"/>
              </a:ext>
            </a:extLst>
          </p:cNvPr>
          <p:cNvSpPr/>
          <p:nvPr/>
        </p:nvSpPr>
        <p:spPr>
          <a:xfrm>
            <a:off x="3551012" y="1327108"/>
            <a:ext cx="1414106" cy="420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bcl2fastq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CFC9B6-3018-894A-BBD8-487AEEFDB2DB}"/>
              </a:ext>
            </a:extLst>
          </p:cNvPr>
          <p:cNvSpPr/>
          <p:nvPr/>
        </p:nvSpPr>
        <p:spPr>
          <a:xfrm>
            <a:off x="3530993" y="2577893"/>
            <a:ext cx="1414106" cy="420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collate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88D96C6-1594-6744-BECA-08266AB220A1}"/>
              </a:ext>
            </a:extLst>
          </p:cNvPr>
          <p:cNvSpPr/>
          <p:nvPr/>
        </p:nvSpPr>
        <p:spPr>
          <a:xfrm>
            <a:off x="3520116" y="3879847"/>
            <a:ext cx="1414106" cy="420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scatter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DE7715-2706-AB47-B07D-D89930A4900A}"/>
              </a:ext>
            </a:extLst>
          </p:cNvPr>
          <p:cNvSpPr/>
          <p:nvPr/>
        </p:nvSpPr>
        <p:spPr>
          <a:xfrm>
            <a:off x="3483677" y="5416585"/>
            <a:ext cx="1414106" cy="420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Frag </a:t>
            </a:r>
            <a:r>
              <a:rPr lang="en-US" dirty="0" err="1"/>
              <a:t>multiqc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4FCAE4-6C37-DF48-A9A0-94E5948374B6}"/>
              </a:ext>
            </a:extLst>
          </p:cNvPr>
          <p:cNvSpPr txBox="1"/>
          <p:nvPr/>
        </p:nvSpPr>
        <p:spPr>
          <a:xfrm>
            <a:off x="3136609" y="737957"/>
            <a:ext cx="1141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Flowcell</a:t>
            </a:r>
            <a:r>
              <a:rPr lang="en-US" sz="1400" dirty="0"/>
              <a:t>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BA8474-41D2-BB4D-859B-02982A27C251}"/>
              </a:ext>
            </a:extLst>
          </p:cNvPr>
          <p:cNvSpPr txBox="1"/>
          <p:nvPr/>
        </p:nvSpPr>
        <p:spPr>
          <a:xfrm>
            <a:off x="231343" y="747002"/>
            <a:ext cx="961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Reference </a:t>
            </a:r>
            <a:r>
              <a:rPr lang="en-US" sz="1400" dirty="0" err="1"/>
              <a:t>fasta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EDC41A-FD89-2748-ADC0-771B6FAC8AFE}"/>
              </a:ext>
            </a:extLst>
          </p:cNvPr>
          <p:cNvSpPr txBox="1"/>
          <p:nvPr/>
        </p:nvSpPr>
        <p:spPr>
          <a:xfrm>
            <a:off x="1120359" y="759015"/>
            <a:ext cx="1137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Reference index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EA316-14D8-794B-98CD-9B27029BD87C}"/>
              </a:ext>
            </a:extLst>
          </p:cNvPr>
          <p:cNvSpPr txBox="1"/>
          <p:nvPr/>
        </p:nvSpPr>
        <p:spPr>
          <a:xfrm>
            <a:off x="4358715" y="737957"/>
            <a:ext cx="1137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SampleSheet</a:t>
            </a:r>
            <a:endParaRPr lang="en-US" sz="1400" dirty="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A2C9B3BC-99C0-A040-83A8-DF6118609A88}"/>
              </a:ext>
            </a:extLst>
          </p:cNvPr>
          <p:cNvCxnSpPr>
            <a:stCxn id="16" idx="2"/>
            <a:endCxn id="3" idx="0"/>
          </p:cNvCxnSpPr>
          <p:nvPr/>
        </p:nvCxnSpPr>
        <p:spPr>
          <a:xfrm rot="5400000">
            <a:off x="4452076" y="851723"/>
            <a:ext cx="281374" cy="66939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4CF0E4ED-5F54-5344-98E3-ACC634102455}"/>
              </a:ext>
            </a:extLst>
          </p:cNvPr>
          <p:cNvCxnSpPr>
            <a:cxnSpLocks/>
            <a:stCxn id="8" idx="2"/>
            <a:endCxn id="3" idx="0"/>
          </p:cNvCxnSpPr>
          <p:nvPr/>
        </p:nvCxnSpPr>
        <p:spPr>
          <a:xfrm rot="16200000" flipH="1">
            <a:off x="3842097" y="911140"/>
            <a:ext cx="281374" cy="55056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89DBD3-3C9E-454E-80CD-03BD898E5648}"/>
              </a:ext>
            </a:extLst>
          </p:cNvPr>
          <p:cNvSpPr txBox="1"/>
          <p:nvPr/>
        </p:nvSpPr>
        <p:spPr>
          <a:xfrm>
            <a:off x="1789388" y="2077346"/>
            <a:ext cx="1150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Read1 (</a:t>
            </a:r>
            <a:r>
              <a:rPr lang="en-US" sz="1400" dirty="0" err="1"/>
              <a:t>fastq</a:t>
            </a:r>
            <a:r>
              <a:rPr lang="en-US" sz="1400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146B22-9EA6-EF44-A0D0-1A2438159E5C}"/>
              </a:ext>
            </a:extLst>
          </p:cNvPr>
          <p:cNvSpPr txBox="1"/>
          <p:nvPr/>
        </p:nvSpPr>
        <p:spPr>
          <a:xfrm>
            <a:off x="2922937" y="2078615"/>
            <a:ext cx="1150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Read2 (</a:t>
            </a:r>
            <a:r>
              <a:rPr lang="en-US" sz="1400" dirty="0" err="1"/>
              <a:t>fastq</a:t>
            </a:r>
            <a:r>
              <a:rPr lang="en-US" sz="1400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BCEE8C-43A9-3049-B9E6-DDFA07B9CA5C}"/>
              </a:ext>
            </a:extLst>
          </p:cNvPr>
          <p:cNvSpPr txBox="1"/>
          <p:nvPr/>
        </p:nvSpPr>
        <p:spPr>
          <a:xfrm>
            <a:off x="4077144" y="2066340"/>
            <a:ext cx="1292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Fastq</a:t>
            </a:r>
            <a:r>
              <a:rPr lang="en-US" sz="1400" dirty="0"/>
              <a:t> summary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88ACF1-599D-594F-A5DD-118DAF01E636}"/>
              </a:ext>
            </a:extLst>
          </p:cNvPr>
          <p:cNvSpPr txBox="1"/>
          <p:nvPr/>
        </p:nvSpPr>
        <p:spPr>
          <a:xfrm>
            <a:off x="5404374" y="2066339"/>
            <a:ext cx="1407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demux</a:t>
            </a:r>
            <a:r>
              <a:rPr lang="en-US" sz="1400" dirty="0"/>
              <a:t> summary</a:t>
            </a: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0697DCAA-6EBF-7249-9BC4-73E3FF61CAA1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rot="5400000">
            <a:off x="3146236" y="965516"/>
            <a:ext cx="330109" cy="189355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F86C936-9A6E-9748-A918-52437F10EFEE}"/>
              </a:ext>
            </a:extLst>
          </p:cNvPr>
          <p:cNvCxnSpPr>
            <a:cxnSpLocks/>
            <a:stCxn id="3" idx="2"/>
            <a:endCxn id="24" idx="0"/>
          </p:cNvCxnSpPr>
          <p:nvPr/>
        </p:nvCxnSpPr>
        <p:spPr>
          <a:xfrm rot="5400000">
            <a:off x="3712375" y="1532925"/>
            <a:ext cx="331378" cy="76000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0C411600-9DCC-4547-9031-41C4C9F90E45}"/>
              </a:ext>
            </a:extLst>
          </p:cNvPr>
          <p:cNvCxnSpPr>
            <a:cxnSpLocks/>
            <a:stCxn id="3" idx="2"/>
            <a:endCxn id="25" idx="0"/>
          </p:cNvCxnSpPr>
          <p:nvPr/>
        </p:nvCxnSpPr>
        <p:spPr>
          <a:xfrm rot="16200000" flipH="1">
            <a:off x="4331171" y="1674131"/>
            <a:ext cx="319103" cy="46531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D2599B38-E763-1B4C-875A-36E8A200F75B}"/>
              </a:ext>
            </a:extLst>
          </p:cNvPr>
          <p:cNvCxnSpPr>
            <a:cxnSpLocks/>
            <a:stCxn id="3" idx="2"/>
            <a:endCxn id="26" idx="0"/>
          </p:cNvCxnSpPr>
          <p:nvPr/>
        </p:nvCxnSpPr>
        <p:spPr>
          <a:xfrm rot="16200000" flipH="1">
            <a:off x="5023431" y="981870"/>
            <a:ext cx="319102" cy="184983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25074E5-0D82-A549-B233-1AB015CA4B0F}"/>
              </a:ext>
            </a:extLst>
          </p:cNvPr>
          <p:cNvCxnSpPr>
            <a:stCxn id="23" idx="2"/>
            <a:endCxn id="4" idx="0"/>
          </p:cNvCxnSpPr>
          <p:nvPr/>
        </p:nvCxnSpPr>
        <p:spPr>
          <a:xfrm rot="16200000" flipH="1">
            <a:off x="3204895" y="1544742"/>
            <a:ext cx="192770" cy="187353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318DBC6A-0D73-BA48-8EEF-3FA0330CC11D}"/>
              </a:ext>
            </a:extLst>
          </p:cNvPr>
          <p:cNvCxnSpPr>
            <a:stCxn id="24" idx="2"/>
            <a:endCxn id="4" idx="0"/>
          </p:cNvCxnSpPr>
          <p:nvPr/>
        </p:nvCxnSpPr>
        <p:spPr>
          <a:xfrm rot="16200000" flipH="1">
            <a:off x="3772304" y="2112150"/>
            <a:ext cx="191501" cy="73998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1C7665B-8444-FF45-B260-556627A2E97C}"/>
              </a:ext>
            </a:extLst>
          </p:cNvPr>
          <p:cNvSpPr txBox="1"/>
          <p:nvPr/>
        </p:nvSpPr>
        <p:spPr>
          <a:xfrm>
            <a:off x="2328575" y="3236840"/>
            <a:ext cx="1150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fastq</a:t>
            </a:r>
            <a:r>
              <a:rPr lang="en-US" sz="1400" dirty="0"/>
              <a:t> r1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4488DE-2797-C246-A9B1-9CF3C6C87EA6}"/>
              </a:ext>
            </a:extLst>
          </p:cNvPr>
          <p:cNvSpPr txBox="1"/>
          <p:nvPr/>
        </p:nvSpPr>
        <p:spPr>
          <a:xfrm>
            <a:off x="3151731" y="3236841"/>
            <a:ext cx="1150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fastq</a:t>
            </a:r>
            <a:r>
              <a:rPr lang="en-US" sz="1400" dirty="0"/>
              <a:t> r2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5B64D0-5A51-864D-B9E4-77DAEAFEA358}"/>
              </a:ext>
            </a:extLst>
          </p:cNvPr>
          <p:cNvSpPr txBox="1"/>
          <p:nvPr/>
        </p:nvSpPr>
        <p:spPr>
          <a:xfrm>
            <a:off x="4172234" y="3236839"/>
            <a:ext cx="1292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fastq</a:t>
            </a:r>
            <a:r>
              <a:rPr lang="en-US" sz="1400" dirty="0"/>
              <a:t> r1 </a:t>
            </a:r>
            <a:r>
              <a:rPr lang="en-US" sz="1400" dirty="0" err="1"/>
              <a:t>dxfile</a:t>
            </a:r>
            <a:endParaRPr 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475AF7-1F3E-C343-A352-71F80D1E578F}"/>
              </a:ext>
            </a:extLst>
          </p:cNvPr>
          <p:cNvSpPr txBox="1"/>
          <p:nvPr/>
        </p:nvSpPr>
        <p:spPr>
          <a:xfrm>
            <a:off x="5334846" y="3236837"/>
            <a:ext cx="1407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fastq</a:t>
            </a:r>
            <a:r>
              <a:rPr lang="en-US" sz="1400" dirty="0"/>
              <a:t> r2 </a:t>
            </a:r>
            <a:r>
              <a:rPr lang="en-US" sz="1400" dirty="0" err="1"/>
              <a:t>dxfile</a:t>
            </a:r>
            <a:endParaRPr lang="en-US" sz="1400" dirty="0"/>
          </a:p>
        </p:txBody>
      </p: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0BC6890E-E838-9144-A054-EF8B5252AB7F}"/>
              </a:ext>
            </a:extLst>
          </p:cNvPr>
          <p:cNvCxnSpPr>
            <a:stCxn id="4" idx="2"/>
            <a:endCxn id="39" idx="0"/>
          </p:cNvCxnSpPr>
          <p:nvPr/>
        </p:nvCxnSpPr>
        <p:spPr>
          <a:xfrm rot="5400000">
            <a:off x="3451465" y="2450259"/>
            <a:ext cx="238818" cy="133434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C10C4225-934B-8046-9E58-BD388799B579}"/>
              </a:ext>
            </a:extLst>
          </p:cNvPr>
          <p:cNvCxnSpPr>
            <a:stCxn id="4" idx="2"/>
            <a:endCxn id="40" idx="0"/>
          </p:cNvCxnSpPr>
          <p:nvPr/>
        </p:nvCxnSpPr>
        <p:spPr>
          <a:xfrm rot="5400000">
            <a:off x="3863043" y="2861837"/>
            <a:ext cx="238819" cy="51118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537127CC-D012-0A46-8606-ECCE77E33803}"/>
              </a:ext>
            </a:extLst>
          </p:cNvPr>
          <p:cNvCxnSpPr>
            <a:stCxn id="4" idx="2"/>
            <a:endCxn id="41" idx="0"/>
          </p:cNvCxnSpPr>
          <p:nvPr/>
        </p:nvCxnSpPr>
        <p:spPr>
          <a:xfrm rot="16200000" flipH="1">
            <a:off x="4408849" y="2827218"/>
            <a:ext cx="238817" cy="58042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C3CF16A6-D1CF-EF4E-8CBE-4D76AE8E5005}"/>
              </a:ext>
            </a:extLst>
          </p:cNvPr>
          <p:cNvCxnSpPr>
            <a:stCxn id="4" idx="2"/>
            <a:endCxn id="42" idx="0"/>
          </p:cNvCxnSpPr>
          <p:nvPr/>
        </p:nvCxnSpPr>
        <p:spPr>
          <a:xfrm rot="16200000" flipH="1">
            <a:off x="5018802" y="2217266"/>
            <a:ext cx="238815" cy="18003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2CA68972-0EA8-1145-B0CF-B1481E808D8F}"/>
              </a:ext>
            </a:extLst>
          </p:cNvPr>
          <p:cNvCxnSpPr>
            <a:cxnSpLocks/>
            <a:stCxn id="41" idx="2"/>
            <a:endCxn id="5" idx="0"/>
          </p:cNvCxnSpPr>
          <p:nvPr/>
        </p:nvCxnSpPr>
        <p:spPr>
          <a:xfrm rot="5400000">
            <a:off x="4355204" y="3416581"/>
            <a:ext cx="335231" cy="5913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20733DF4-71A7-F74D-8BDB-7C70D4828289}"/>
              </a:ext>
            </a:extLst>
          </p:cNvPr>
          <p:cNvCxnSpPr>
            <a:cxnSpLocks/>
            <a:stCxn id="42" idx="2"/>
            <a:endCxn id="5" idx="0"/>
          </p:cNvCxnSpPr>
          <p:nvPr/>
        </p:nvCxnSpPr>
        <p:spPr>
          <a:xfrm rot="5400000">
            <a:off x="4965155" y="2806629"/>
            <a:ext cx="335233" cy="181120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B5A96925-C693-6B4D-B3F9-EBFCAD306C1C}"/>
              </a:ext>
            </a:extLst>
          </p:cNvPr>
          <p:cNvCxnSpPr>
            <a:cxnSpLocks/>
            <a:stCxn id="11" idx="2"/>
            <a:endCxn id="5" idx="1"/>
          </p:cNvCxnSpPr>
          <p:nvPr/>
        </p:nvCxnSpPr>
        <p:spPr>
          <a:xfrm rot="16200000" flipH="1">
            <a:off x="706173" y="1275969"/>
            <a:ext cx="2819690" cy="280819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193A0521-86BA-6649-B27B-8BE97E8305BA}"/>
              </a:ext>
            </a:extLst>
          </p:cNvPr>
          <p:cNvCxnSpPr>
            <a:cxnSpLocks/>
            <a:stCxn id="15" idx="2"/>
            <a:endCxn id="5" idx="1"/>
          </p:cNvCxnSpPr>
          <p:nvPr/>
        </p:nvCxnSpPr>
        <p:spPr>
          <a:xfrm rot="16200000" flipH="1">
            <a:off x="1200772" y="1770567"/>
            <a:ext cx="2807677" cy="183101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30E91F7-B049-4F4F-838C-4ABF661B96F0}"/>
              </a:ext>
            </a:extLst>
          </p:cNvPr>
          <p:cNvSpPr txBox="1"/>
          <p:nvPr/>
        </p:nvSpPr>
        <p:spPr>
          <a:xfrm>
            <a:off x="5463529" y="6175339"/>
            <a:ext cx="662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BAMs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E33339B-3105-C042-9CEE-91AEE2BBD8AA}"/>
              </a:ext>
            </a:extLst>
          </p:cNvPr>
          <p:cNvSpPr txBox="1"/>
          <p:nvPr/>
        </p:nvSpPr>
        <p:spPr>
          <a:xfrm>
            <a:off x="2886890" y="4611152"/>
            <a:ext cx="1601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Fastqc</a:t>
            </a:r>
            <a:r>
              <a:rPr lang="en-US" sz="1400" dirty="0"/>
              <a:t> summary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5F6B79-1333-F743-909B-DC5073A35201}"/>
              </a:ext>
            </a:extLst>
          </p:cNvPr>
          <p:cNvSpPr txBox="1"/>
          <p:nvPr/>
        </p:nvSpPr>
        <p:spPr>
          <a:xfrm>
            <a:off x="927445" y="4510579"/>
            <a:ext cx="1910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Process sample </a:t>
            </a:r>
          </a:p>
          <a:p>
            <a:pPr algn="ctr"/>
            <a:r>
              <a:rPr lang="en-US" sz="1400" dirty="0" err="1"/>
              <a:t>Sentieon</a:t>
            </a:r>
            <a:r>
              <a:rPr lang="en-US" sz="1400" dirty="0"/>
              <a:t> metrics</a:t>
            </a:r>
          </a:p>
        </p:txBody>
      </p:sp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F43FF2BF-C6B1-BE48-BC4D-9E9CC05E4E10}"/>
              </a:ext>
            </a:extLst>
          </p:cNvPr>
          <p:cNvCxnSpPr>
            <a:cxnSpLocks/>
            <a:stCxn id="67" idx="2"/>
            <a:endCxn id="6" idx="0"/>
          </p:cNvCxnSpPr>
          <p:nvPr/>
        </p:nvCxnSpPr>
        <p:spPr>
          <a:xfrm rot="16200000" flipH="1">
            <a:off x="2845301" y="4071156"/>
            <a:ext cx="382786" cy="230807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EF8139FB-9FF7-9843-94DB-C00FC33D24FF}"/>
              </a:ext>
            </a:extLst>
          </p:cNvPr>
          <p:cNvCxnSpPr>
            <a:cxnSpLocks/>
            <a:stCxn id="66" idx="2"/>
            <a:endCxn id="6" idx="0"/>
          </p:cNvCxnSpPr>
          <p:nvPr/>
        </p:nvCxnSpPr>
        <p:spPr>
          <a:xfrm rot="16200000" flipH="1">
            <a:off x="3690279" y="4916134"/>
            <a:ext cx="497656" cy="50324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>
            <a:extLst>
              <a:ext uri="{FF2B5EF4-FFF2-40B4-BE49-F238E27FC236}">
                <a16:creationId xmlns:a16="http://schemas.microsoft.com/office/drawing/2014/main" id="{65564140-6CB8-6243-8FB4-5A2695C38D58}"/>
              </a:ext>
            </a:extLst>
          </p:cNvPr>
          <p:cNvCxnSpPr>
            <a:cxnSpLocks/>
            <a:stCxn id="5" idx="2"/>
            <a:endCxn id="67" idx="0"/>
          </p:cNvCxnSpPr>
          <p:nvPr/>
        </p:nvCxnSpPr>
        <p:spPr>
          <a:xfrm rot="5400000">
            <a:off x="2949613" y="3233022"/>
            <a:ext cx="210603" cy="234451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8969F154-47D8-5A4A-8C59-A2D84F85E9A5}"/>
              </a:ext>
            </a:extLst>
          </p:cNvPr>
          <p:cNvCxnSpPr>
            <a:cxnSpLocks/>
            <a:stCxn id="5" idx="2"/>
            <a:endCxn id="66" idx="0"/>
          </p:cNvCxnSpPr>
          <p:nvPr/>
        </p:nvCxnSpPr>
        <p:spPr>
          <a:xfrm rot="5400000">
            <a:off x="3801739" y="4185722"/>
            <a:ext cx="311176" cy="53968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593A9D84-5F39-8E45-8742-319AC0B346B1}"/>
              </a:ext>
            </a:extLst>
          </p:cNvPr>
          <p:cNvCxnSpPr>
            <a:cxnSpLocks/>
            <a:stCxn id="5" idx="2"/>
            <a:endCxn id="65" idx="0"/>
          </p:cNvCxnSpPr>
          <p:nvPr/>
        </p:nvCxnSpPr>
        <p:spPr>
          <a:xfrm rot="16200000" flipH="1">
            <a:off x="4073213" y="4453931"/>
            <a:ext cx="1875363" cy="15674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8C9AD7F-2614-4F41-8C92-3E0B6FC69E0C}"/>
              </a:ext>
            </a:extLst>
          </p:cNvPr>
          <p:cNvSpPr txBox="1"/>
          <p:nvPr/>
        </p:nvSpPr>
        <p:spPr>
          <a:xfrm>
            <a:off x="3485404" y="6179881"/>
            <a:ext cx="2230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MultiQC</a:t>
            </a:r>
            <a:r>
              <a:rPr lang="en-US" sz="1400" dirty="0"/>
              <a:t> report</a:t>
            </a:r>
          </a:p>
        </p:txBody>
      </p: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D9DF55E5-545A-F344-B348-7E6BA1A89A8D}"/>
              </a:ext>
            </a:extLst>
          </p:cNvPr>
          <p:cNvCxnSpPr>
            <a:stCxn id="6" idx="2"/>
            <a:endCxn id="91" idx="0"/>
          </p:cNvCxnSpPr>
          <p:nvPr/>
        </p:nvCxnSpPr>
        <p:spPr>
          <a:xfrm rot="16200000" flipH="1">
            <a:off x="4224158" y="5803285"/>
            <a:ext cx="343167" cy="41002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EDAF64D-0B76-8D4F-A96F-DA577BA8FE9D}"/>
              </a:ext>
            </a:extLst>
          </p:cNvPr>
          <p:cNvSpPr txBox="1"/>
          <p:nvPr/>
        </p:nvSpPr>
        <p:spPr>
          <a:xfrm>
            <a:off x="10900963" y="68570"/>
            <a:ext cx="1140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Input/output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14FFA91E-44FD-BC41-832D-50F3DDC137EA}"/>
              </a:ext>
            </a:extLst>
          </p:cNvPr>
          <p:cNvSpPr/>
          <p:nvPr/>
        </p:nvSpPr>
        <p:spPr>
          <a:xfrm>
            <a:off x="10900962" y="410825"/>
            <a:ext cx="1140185" cy="4112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DNAnexus</a:t>
            </a:r>
            <a:endParaRPr lang="en-US" sz="1200" dirty="0"/>
          </a:p>
          <a:p>
            <a:pPr algn="ctr"/>
            <a:r>
              <a:rPr lang="en-US" sz="1200" dirty="0"/>
              <a:t>applet</a:t>
            </a:r>
          </a:p>
        </p:txBody>
      </p:sp>
      <p:cxnSp>
        <p:nvCxnSpPr>
          <p:cNvPr id="130" name="Curved Connector 129">
            <a:extLst>
              <a:ext uri="{FF2B5EF4-FFF2-40B4-BE49-F238E27FC236}">
                <a16:creationId xmlns:a16="http://schemas.microsoft.com/office/drawing/2014/main" id="{6DBF2235-66F9-DD4E-A5CF-04DC2A10F7C8}"/>
              </a:ext>
            </a:extLst>
          </p:cNvPr>
          <p:cNvCxnSpPr>
            <a:cxnSpLocks/>
            <a:stCxn id="39" idx="2"/>
            <a:endCxn id="5" idx="0"/>
          </p:cNvCxnSpPr>
          <p:nvPr/>
        </p:nvCxnSpPr>
        <p:spPr>
          <a:xfrm rot="16200000" flipH="1">
            <a:off x="3397820" y="3050498"/>
            <a:ext cx="335230" cy="132346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urved Connector 132">
            <a:extLst>
              <a:ext uri="{FF2B5EF4-FFF2-40B4-BE49-F238E27FC236}">
                <a16:creationId xmlns:a16="http://schemas.microsoft.com/office/drawing/2014/main" id="{22F526BC-E5FC-314E-9C3C-B51B3B1C80C7}"/>
              </a:ext>
            </a:extLst>
          </p:cNvPr>
          <p:cNvCxnSpPr>
            <a:cxnSpLocks/>
            <a:stCxn id="40" idx="2"/>
            <a:endCxn id="5" idx="0"/>
          </p:cNvCxnSpPr>
          <p:nvPr/>
        </p:nvCxnSpPr>
        <p:spPr>
          <a:xfrm rot="16200000" flipH="1">
            <a:off x="3809399" y="3462076"/>
            <a:ext cx="335229" cy="5003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B67E01B5-C15B-9841-8882-AAB00AC26A9C}"/>
              </a:ext>
            </a:extLst>
          </p:cNvPr>
          <p:cNvSpPr txBox="1"/>
          <p:nvPr/>
        </p:nvSpPr>
        <p:spPr>
          <a:xfrm>
            <a:off x="7396867" y="1579315"/>
            <a:ext cx="1878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Tumor/normal BAMs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B453E43-AFB2-2046-A59A-3B872F389422}"/>
              </a:ext>
            </a:extLst>
          </p:cNvPr>
          <p:cNvSpPr txBox="1"/>
          <p:nvPr/>
        </p:nvSpPr>
        <p:spPr>
          <a:xfrm>
            <a:off x="10162667" y="1570189"/>
            <a:ext cx="1878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Known variants(</a:t>
            </a:r>
            <a:r>
              <a:rPr lang="en-US" sz="1400" dirty="0" err="1"/>
              <a:t>vcf</a:t>
            </a:r>
            <a:r>
              <a:rPr lang="en-US" sz="1400" dirty="0"/>
              <a:t>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E368394-373C-3541-BF3A-279E80FA6303}"/>
              </a:ext>
            </a:extLst>
          </p:cNvPr>
          <p:cNvSpPr txBox="1"/>
          <p:nvPr/>
        </p:nvSpPr>
        <p:spPr>
          <a:xfrm>
            <a:off x="9114212" y="1581990"/>
            <a:ext cx="1209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Target bed</a:t>
            </a: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81DFDEE9-564E-2145-8091-7B63AA8989BB}"/>
              </a:ext>
            </a:extLst>
          </p:cNvPr>
          <p:cNvSpPr/>
          <p:nvPr/>
        </p:nvSpPr>
        <p:spPr>
          <a:xfrm>
            <a:off x="7726185" y="2308732"/>
            <a:ext cx="3260033" cy="6630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Scatter in </a:t>
            </a:r>
            <a:r>
              <a:rPr lang="en-US" dirty="0" err="1"/>
              <a:t>dna_tn_vc</a:t>
            </a:r>
            <a:r>
              <a:rPr lang="en-US" dirty="0"/>
              <a:t> workflow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Sentieon</a:t>
            </a:r>
            <a:r>
              <a:rPr lang="en-US" dirty="0"/>
              <a:t>)</a:t>
            </a:r>
          </a:p>
        </p:txBody>
      </p:sp>
      <p:cxnSp>
        <p:nvCxnSpPr>
          <p:cNvPr id="147" name="Curved Connector 146">
            <a:extLst>
              <a:ext uri="{FF2B5EF4-FFF2-40B4-BE49-F238E27FC236}">
                <a16:creationId xmlns:a16="http://schemas.microsoft.com/office/drawing/2014/main" id="{C27DB0C7-2F6D-E04A-8155-11B8473D0B9D}"/>
              </a:ext>
            </a:extLst>
          </p:cNvPr>
          <p:cNvCxnSpPr>
            <a:cxnSpLocks/>
            <a:stCxn id="65" idx="3"/>
            <a:endCxn id="136" idx="1"/>
          </p:cNvCxnSpPr>
          <p:nvPr/>
        </p:nvCxnSpPr>
        <p:spPr>
          <a:xfrm flipV="1">
            <a:off x="6125711" y="1733204"/>
            <a:ext cx="1271156" cy="45960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urved Connector 155">
            <a:extLst>
              <a:ext uri="{FF2B5EF4-FFF2-40B4-BE49-F238E27FC236}">
                <a16:creationId xmlns:a16="http://schemas.microsoft.com/office/drawing/2014/main" id="{8257656A-52D2-C94C-BD6C-2489BACC2957}"/>
              </a:ext>
            </a:extLst>
          </p:cNvPr>
          <p:cNvCxnSpPr>
            <a:cxnSpLocks/>
            <a:stCxn id="136" idx="2"/>
            <a:endCxn id="146" idx="0"/>
          </p:cNvCxnSpPr>
          <p:nvPr/>
        </p:nvCxnSpPr>
        <p:spPr>
          <a:xfrm rot="16200000" flipH="1">
            <a:off x="8635335" y="1587865"/>
            <a:ext cx="421640" cy="10200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urved Connector 156">
            <a:extLst>
              <a:ext uri="{FF2B5EF4-FFF2-40B4-BE49-F238E27FC236}">
                <a16:creationId xmlns:a16="http://schemas.microsoft.com/office/drawing/2014/main" id="{B050AD78-E4DA-3F4B-AEDD-03321DA2F0D9}"/>
              </a:ext>
            </a:extLst>
          </p:cNvPr>
          <p:cNvCxnSpPr>
            <a:cxnSpLocks/>
            <a:stCxn id="145" idx="2"/>
            <a:endCxn id="146" idx="0"/>
          </p:cNvCxnSpPr>
          <p:nvPr/>
        </p:nvCxnSpPr>
        <p:spPr>
          <a:xfrm rot="5400000">
            <a:off x="9328123" y="1917846"/>
            <a:ext cx="418965" cy="36280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urved Connector 159">
            <a:extLst>
              <a:ext uri="{FF2B5EF4-FFF2-40B4-BE49-F238E27FC236}">
                <a16:creationId xmlns:a16="http://schemas.microsoft.com/office/drawing/2014/main" id="{4B9FD6F1-AC0F-B647-B8FE-87ECE6E72C38}"/>
              </a:ext>
            </a:extLst>
          </p:cNvPr>
          <p:cNvCxnSpPr>
            <a:cxnSpLocks/>
            <a:stCxn id="138" idx="2"/>
            <a:endCxn id="146" idx="0"/>
          </p:cNvCxnSpPr>
          <p:nvPr/>
        </p:nvCxnSpPr>
        <p:spPr>
          <a:xfrm rot="5400000">
            <a:off x="10013672" y="1220496"/>
            <a:ext cx="430766" cy="17457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7F35F9C0-2475-7743-8AC9-2EA30882EEE9}"/>
              </a:ext>
            </a:extLst>
          </p:cNvPr>
          <p:cNvSpPr txBox="1"/>
          <p:nvPr/>
        </p:nvSpPr>
        <p:spPr>
          <a:xfrm>
            <a:off x="8362286" y="4027721"/>
            <a:ext cx="271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vcf_tnhaplotyper2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6773C44-2FA7-DB41-9011-AA53CCA297F7}"/>
              </a:ext>
            </a:extLst>
          </p:cNvPr>
          <p:cNvSpPr txBox="1"/>
          <p:nvPr/>
        </p:nvSpPr>
        <p:spPr>
          <a:xfrm>
            <a:off x="8362286" y="4303098"/>
            <a:ext cx="271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vcf_tnscope</a:t>
            </a:r>
            <a:endParaRPr lang="en-US" sz="1400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8AF174B-8862-7D41-BB3F-0DD846554258}"/>
              </a:ext>
            </a:extLst>
          </p:cNvPr>
          <p:cNvSpPr txBox="1"/>
          <p:nvPr/>
        </p:nvSpPr>
        <p:spPr>
          <a:xfrm>
            <a:off x="8362286" y="4561180"/>
            <a:ext cx="271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snpeff_vcf_tnhaplotyper2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69AE21AA-7B82-1042-A0C0-4309030315F4}"/>
              </a:ext>
            </a:extLst>
          </p:cNvPr>
          <p:cNvSpPr/>
          <p:nvPr/>
        </p:nvSpPr>
        <p:spPr>
          <a:xfrm>
            <a:off x="8362285" y="4814366"/>
            <a:ext cx="24356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snpeff_vcf_tnscope</a:t>
            </a:r>
            <a:endParaRPr lang="en-US" sz="1400" dirty="0"/>
          </a:p>
        </p:txBody>
      </p:sp>
      <p:sp>
        <p:nvSpPr>
          <p:cNvPr id="182" name="Rounded Rectangle 181">
            <a:extLst>
              <a:ext uri="{FF2B5EF4-FFF2-40B4-BE49-F238E27FC236}">
                <a16:creationId xmlns:a16="http://schemas.microsoft.com/office/drawing/2014/main" id="{DAD44FA3-8E5B-C74E-8F61-D7E4C2D64024}"/>
              </a:ext>
            </a:extLst>
          </p:cNvPr>
          <p:cNvSpPr/>
          <p:nvPr/>
        </p:nvSpPr>
        <p:spPr>
          <a:xfrm>
            <a:off x="8649148" y="3305613"/>
            <a:ext cx="1414106" cy="420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CD4F284B-7132-5640-A8BB-B31C87D2705E}"/>
              </a:ext>
            </a:extLst>
          </p:cNvPr>
          <p:cNvCxnSpPr>
            <a:stCxn id="146" idx="2"/>
          </p:cNvCxnSpPr>
          <p:nvPr/>
        </p:nvCxnSpPr>
        <p:spPr>
          <a:xfrm flipH="1">
            <a:off x="9356201" y="2971817"/>
            <a:ext cx="1" cy="32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11B96CF5-2CA5-E54D-BC74-38A46EE7662F}"/>
              </a:ext>
            </a:extLst>
          </p:cNvPr>
          <p:cNvCxnSpPr/>
          <p:nvPr/>
        </p:nvCxnSpPr>
        <p:spPr>
          <a:xfrm flipH="1">
            <a:off x="9356200" y="3736749"/>
            <a:ext cx="1" cy="32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>
            <a:extLst>
              <a:ext uri="{FF2B5EF4-FFF2-40B4-BE49-F238E27FC236}">
                <a16:creationId xmlns:a16="http://schemas.microsoft.com/office/drawing/2014/main" id="{B8B507FA-08BE-504A-95CE-269B68BDC33F}"/>
              </a:ext>
            </a:extLst>
          </p:cNvPr>
          <p:cNvSpPr txBox="1"/>
          <p:nvPr/>
        </p:nvSpPr>
        <p:spPr>
          <a:xfrm>
            <a:off x="4600752" y="10515"/>
            <a:ext cx="272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TMB pipeline in </a:t>
            </a:r>
            <a:r>
              <a:rPr lang="en-US" b="1" dirty="0" err="1"/>
              <a:t>DNAnexus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77656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94A98B-C8E9-4635-9CD2-1DA488F1857F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3C8C3-61F8-4C05-965D-B997C594E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2D3252-4EF1-4F5B-98B4-5DB7930CE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Report Generation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8D1B42-3EF9-4575-8DCC-2C4A5396F0D4}"/>
              </a:ext>
            </a:extLst>
          </p:cNvPr>
          <p:cNvSpPr txBox="1"/>
          <p:nvPr/>
        </p:nvSpPr>
        <p:spPr>
          <a:xfrm>
            <a:off x="1350236" y="1734796"/>
            <a:ext cx="979169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Large time investment –  iterative with a lot of interaction with the customer.</a:t>
            </a:r>
          </a:p>
          <a:p>
            <a:r>
              <a:rPr lang="en-US" sz="1400" dirty="0"/>
              <a:t>How do we accelerate this?</a:t>
            </a:r>
          </a:p>
          <a:p>
            <a:endParaRPr lang="en-US" sz="1400" dirty="0"/>
          </a:p>
          <a:p>
            <a:r>
              <a:rPr lang="en-US" sz="1400" b="1" dirty="0"/>
              <a:t>Example: </a:t>
            </a:r>
            <a:r>
              <a:rPr lang="en-US" sz="1400" dirty="0" err="1"/>
              <a:t>Oncomine</a:t>
            </a:r>
            <a:r>
              <a:rPr lang="en-US" sz="1400" dirty="0"/>
              <a:t> reports for </a:t>
            </a:r>
            <a:r>
              <a:rPr lang="en-US" sz="1400" dirty="0" err="1"/>
              <a:t>ThermoFisher</a:t>
            </a:r>
            <a:r>
              <a:rPr lang="en-US" sz="1400" dirty="0"/>
              <a:t>/ Lilly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Several projects underway for this customer – each somewhat different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QC and analysis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Individual per-sample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Concatenated reports at intervals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Source data are scattered: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Accessioning data and other sample meta-data (LV8)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Pathology reports (slide macro-dissection details)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Individual csv files that are the </a:t>
            </a:r>
            <a:r>
              <a:rPr lang="en-US" sz="1400" dirty="0" err="1"/>
              <a:t>Oncomine</a:t>
            </a:r>
            <a:r>
              <a:rPr lang="en-US" sz="1400" dirty="0"/>
              <a:t> primary output (not the final reports)</a:t>
            </a:r>
          </a:p>
          <a:p>
            <a:endParaRPr lang="en-US" sz="1400" dirty="0"/>
          </a:p>
          <a:p>
            <a:r>
              <a:rPr lang="en-US" sz="1400" dirty="0"/>
              <a:t>Source files are used by custom report generation scripts to set up a temporary database of the contents of the files</a:t>
            </a:r>
          </a:p>
          <a:p>
            <a:endParaRPr lang="en-US" sz="1400" dirty="0"/>
          </a:p>
          <a:p>
            <a:r>
              <a:rPr lang="en-US" sz="1400" dirty="0"/>
              <a:t>An improvement would be to capture all such data in a single relational database and then mine that database for custom reporting.</a:t>
            </a:r>
          </a:p>
          <a:p>
            <a:r>
              <a:rPr lang="en-US" sz="1400" dirty="0"/>
              <a:t>Should we build up our data management division with people able to work with data via scripting tools (python, </a:t>
            </a:r>
            <a:r>
              <a:rPr lang="en-US" sz="1400" dirty="0" err="1"/>
              <a:t>perl</a:t>
            </a:r>
            <a:r>
              <a:rPr lang="en-US" sz="1400" dirty="0"/>
              <a:t>, SQL)?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51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D6692-F7A3-4F27-A30B-4FACA4F6D749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F3904A-66C6-4631-9790-CD862BDA7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E9EE35-B95B-4B60-AE18-F72C24081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Qualification and Validation Documentation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216C8-E1B9-4D58-BA61-EF8D5FDC17CA}"/>
              </a:ext>
            </a:extLst>
          </p:cNvPr>
          <p:cNvSpPr txBox="1"/>
          <p:nvPr/>
        </p:nvSpPr>
        <p:spPr>
          <a:xfrm>
            <a:off x="1281869" y="1897166"/>
            <a:ext cx="969093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current process for adoption of Bioinformatics pipelines and software is governed by CORP-SOP-0117, </a:t>
            </a:r>
            <a:r>
              <a:rPr lang="en-US" sz="1600" dirty="0" err="1"/>
              <a:t>NeoGenomics</a:t>
            </a:r>
            <a:r>
              <a:rPr lang="en-US" sz="1600" dirty="0"/>
              <a:t> Computer System Validation Procedure</a:t>
            </a:r>
          </a:p>
          <a:p>
            <a:endParaRPr lang="en-US" dirty="0"/>
          </a:p>
          <a:p>
            <a:r>
              <a:rPr lang="en-US" sz="1600" dirty="0"/>
              <a:t>Calls for a formal staged process that is a significant, possibly predominant part of effort of deploying software, whether it is developed in-house, from open source or from a vendor.</a:t>
            </a:r>
          </a:p>
          <a:p>
            <a:endParaRPr lang="en-US" sz="1600" dirty="0"/>
          </a:p>
          <a:p>
            <a:r>
              <a:rPr lang="en-US" sz="1600" dirty="0"/>
              <a:t>The process outlines steps that are essential for risk management.</a:t>
            </a:r>
          </a:p>
          <a:p>
            <a:endParaRPr lang="en-US" sz="1600" dirty="0"/>
          </a:p>
          <a:p>
            <a:r>
              <a:rPr lang="en-US" sz="1600" dirty="0"/>
              <a:t>The process needs to fit the complexity of the software – applicable to simple scripts through complex pipelines. </a:t>
            </a:r>
          </a:p>
        </p:txBody>
      </p:sp>
    </p:spTree>
    <p:extLst>
      <p:ext uri="{BB962C8B-B14F-4D97-AF65-F5344CB8AC3E}">
        <p14:creationId xmlns:p14="http://schemas.microsoft.com/office/powerpoint/2010/main" val="2315017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A1820-7308-4E1A-BB87-627855AC6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5D8882D-AAA0-4F42-8EC6-407A5F6D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066" y="250521"/>
            <a:ext cx="10101285" cy="908842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Pharma Bioinformatics</a:t>
            </a:r>
            <a:br>
              <a:rPr lang="en-US" sz="4000" b="1" dirty="0"/>
            </a:br>
            <a:r>
              <a:rPr lang="en-US" sz="4000" b="1" dirty="0"/>
              <a:t>Current 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233046-6334-4B8B-9B85-D4057BF6F4CE}"/>
              </a:ext>
            </a:extLst>
          </p:cNvPr>
          <p:cNvSpPr txBox="1"/>
          <p:nvPr/>
        </p:nvSpPr>
        <p:spPr>
          <a:xfrm>
            <a:off x="1331259" y="2057400"/>
            <a:ext cx="82161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Director – Brad Thomas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Senior Bioinformatic Scientist – Andy Peek   Houston and La Jolla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Senior Bioinformatic Scientist – Yanglong Mou  Houston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Bioinformatic Scientist- Hyunjun Nam  La Jolla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Bioinformatician – Addison Eggert  La Jolla</a:t>
            </a:r>
          </a:p>
        </p:txBody>
      </p:sp>
    </p:spTree>
    <p:extLst>
      <p:ext uri="{BB962C8B-B14F-4D97-AF65-F5344CB8AC3E}">
        <p14:creationId xmlns:p14="http://schemas.microsoft.com/office/powerpoint/2010/main" val="1645326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A1820-7308-4E1A-BB87-627855AC6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5D8882D-AAA0-4F42-8EC6-407A5F6D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066" y="250521"/>
            <a:ext cx="10101285" cy="908842"/>
          </a:xfrm>
        </p:spPr>
        <p:txBody>
          <a:bodyPr>
            <a:normAutofit/>
          </a:bodyPr>
          <a:lstStyle/>
          <a:p>
            <a:r>
              <a:rPr lang="en-US" sz="4000" b="1" dirty="0"/>
              <a:t>Two 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E19543-74FA-4507-8E04-7FAFBD32E8D1}"/>
              </a:ext>
            </a:extLst>
          </p:cNvPr>
          <p:cNvSpPr txBox="1"/>
          <p:nvPr/>
        </p:nvSpPr>
        <p:spPr>
          <a:xfrm>
            <a:off x="1250576" y="1590721"/>
            <a:ext cx="86868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 Jolla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Large NGS capacity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Whole Exome (KAPA and PRISM chemistries)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Whole Genome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RNA sequencing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Panels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Lymphoid panel coming on line (133 genes)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TSO-500 (there are 3 types, including </a:t>
            </a:r>
            <a:r>
              <a:rPr lang="en-US" sz="1600" dirty="0" err="1"/>
              <a:t>ctDNA</a:t>
            </a:r>
            <a:r>
              <a:rPr lang="en-US" sz="1600" dirty="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TwinStrand</a:t>
            </a:r>
            <a:r>
              <a:rPr lang="en-US" sz="1600" dirty="0"/>
              <a:t> (AML MRD)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Houston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Smaller NGS capacity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Panels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Discovery 322  (</a:t>
            </a:r>
            <a:r>
              <a:rPr lang="en-US" sz="1600" dirty="0" err="1"/>
              <a:t>Qiaseq</a:t>
            </a:r>
            <a:r>
              <a:rPr lang="en-US" sz="1600" dirty="0"/>
              <a:t>-based)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Myeloid  275 (</a:t>
            </a:r>
            <a:r>
              <a:rPr lang="en-US" sz="1600" dirty="0" err="1"/>
              <a:t>Qiaseq</a:t>
            </a:r>
            <a:r>
              <a:rPr lang="en-US" sz="1600" dirty="0"/>
              <a:t>-based)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Whole Exome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Sureselect</a:t>
            </a:r>
            <a:r>
              <a:rPr lang="en-US" sz="1600" dirty="0"/>
              <a:t> v5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RNA sequencing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Nanostring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04272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D7199A-B015-4196-84FD-A6839A821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E47EEB-3B7A-45C6-B322-F3E75C7D8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Pharma projects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E3CB11-5BA4-4E60-AD51-E3602F85E296}"/>
              </a:ext>
            </a:extLst>
          </p:cNvPr>
          <p:cNvSpPr txBox="1"/>
          <p:nvPr/>
        </p:nvSpPr>
        <p:spPr>
          <a:xfrm>
            <a:off x="1143000" y="1574336"/>
            <a:ext cx="8834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Pharma is project-oriented. 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Scientific problems are posed by the customer – usually a group from within large Pharma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and experimental design is usually very collaborative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Strategy and methods are often project-specific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methods may be needed for the particular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227BA-2EAC-4EEA-A090-53B26AD925E2}"/>
              </a:ext>
            </a:extLst>
          </p:cNvPr>
          <p:cNvSpPr txBox="1"/>
          <p:nvPr/>
        </p:nvSpPr>
        <p:spPr>
          <a:xfrm>
            <a:off x="1187824" y="3340407"/>
            <a:ext cx="107710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Deliverables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a minimum: raw sequencing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Primary Analysis 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vcf</a:t>
            </a:r>
            <a:r>
              <a:rPr lang="en-US" dirty="0"/>
              <a:t> (</a:t>
            </a:r>
            <a:r>
              <a:rPr lang="en-US" dirty="0" err="1"/>
              <a:t>snv</a:t>
            </a:r>
            <a:r>
              <a:rPr lang="en-US" dirty="0"/>
              <a:t> and indels, copy number, fusions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raw counts and TPM (</a:t>
            </a:r>
            <a:r>
              <a:rPr lang="en-US" dirty="0" err="1"/>
              <a:t>RNAseq</a:t>
            </a:r>
            <a:r>
              <a:rPr lang="en-US" dirty="0"/>
              <a:t> and </a:t>
            </a:r>
            <a:r>
              <a:rPr lang="en-US" dirty="0" err="1"/>
              <a:t>Nanostring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Secondary Analysis 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Annotation (</a:t>
            </a:r>
            <a:r>
              <a:rPr lang="en-US" dirty="0" err="1"/>
              <a:t>VAaAST</a:t>
            </a:r>
            <a:r>
              <a:rPr lang="en-US" dirty="0"/>
              <a:t>, </a:t>
            </a:r>
            <a:r>
              <a:rPr lang="en-US" dirty="0" err="1"/>
              <a:t>snpEff</a:t>
            </a:r>
            <a:r>
              <a:rPr lang="en-US" dirty="0"/>
              <a:t>, </a:t>
            </a:r>
            <a:r>
              <a:rPr lang="en-US" dirty="0" err="1"/>
              <a:t>snpSift</a:t>
            </a:r>
            <a:r>
              <a:rPr lang="en-US" dirty="0"/>
              <a:t> using Cosmic and others)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Differential Expression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Appropriate statistical analyses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formats – usually machine-readable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reports – project-specific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37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6F89C-B67D-4ACE-8574-6B7E29E6FD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AA44843-9AD8-47FD-A273-FF866E47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 relationship with Research and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BD0C1-80A9-496E-9512-B73EEA953C19}"/>
              </a:ext>
            </a:extLst>
          </p:cNvPr>
          <p:cNvSpPr txBox="1"/>
          <p:nvPr/>
        </p:nvSpPr>
        <p:spPr>
          <a:xfrm>
            <a:off x="880781" y="2510083"/>
            <a:ext cx="909021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New methods development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RNAseq</a:t>
            </a:r>
            <a:r>
              <a:rPr lang="en-US" dirty="0"/>
              <a:t> secondary analysis is under development due to demand by Pharma customers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Differential Expression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Dose/treatment response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Time course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Machine Learning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Optimization problems – example: Gene fusion detection from RNA panel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Classification – example: biomarkers and gene signatures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Deep Learning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New computation infrastructure and methods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Cloud-based (AWS and DNAnexus)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Internal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Containers (also applicable to Cloud-based)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GPU-Acceleration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5550E7-932A-4726-B386-746A9542818E}"/>
              </a:ext>
            </a:extLst>
          </p:cNvPr>
          <p:cNvSpPr txBox="1"/>
          <p:nvPr/>
        </p:nvSpPr>
        <p:spPr>
          <a:xfrm>
            <a:off x="1210233" y="1586753"/>
            <a:ext cx="8431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two-way relationship. Both Pharma and R </a:t>
            </a:r>
            <a:r>
              <a:rPr lang="en-US" dirty="0" err="1"/>
              <a:t>and_D</a:t>
            </a:r>
            <a:r>
              <a:rPr lang="en-US" dirty="0"/>
              <a:t> benefit.  We can be thought of as early adopters of methods and technology that might be considered for Clinical at some point.</a:t>
            </a:r>
          </a:p>
        </p:txBody>
      </p:sp>
    </p:spTree>
    <p:extLst>
      <p:ext uri="{BB962C8B-B14F-4D97-AF65-F5344CB8AC3E}">
        <p14:creationId xmlns:p14="http://schemas.microsoft.com/office/powerpoint/2010/main" val="2108998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890584"/>
            <a:ext cx="11436350" cy="2891651"/>
          </a:xfrm>
        </p:spPr>
        <p:txBody>
          <a:bodyPr/>
          <a:lstStyle/>
          <a:p>
            <a:r>
              <a:rPr lang="en-US" sz="5400" dirty="0"/>
              <a:t>Challenges</a:t>
            </a:r>
            <a:br>
              <a:rPr lang="en-US" sz="5400" dirty="0"/>
            </a:br>
            <a:br>
              <a:rPr lang="en-US" sz="5400" dirty="0"/>
            </a:br>
            <a:br>
              <a:rPr lang="en-US" sz="5400" dirty="0"/>
            </a:br>
            <a:br>
              <a:rPr lang="en-US" sz="5400" dirty="0"/>
            </a:br>
            <a:br>
              <a:rPr lang="en-US" sz="5400" dirty="0"/>
            </a:br>
            <a:br>
              <a:rPr lang="en-US" sz="5400" dirty="0"/>
            </a:br>
            <a:br>
              <a:rPr lang="en-US" sz="5400" dirty="0"/>
            </a:br>
            <a:br>
              <a:rPr lang="en-US" sz="5400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7022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74" y="370186"/>
            <a:ext cx="9582831" cy="705685"/>
          </a:xfrm>
        </p:spPr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  <a:latin typeface="Jost Medium Roman"/>
              </a:rPr>
              <a:t>Computation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0974" y="2373812"/>
            <a:ext cx="10936701" cy="256565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Heterogeneous without much overlap: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AV Clustered computing, distributed memory, distributed CPU </a:t>
            </a:r>
          </a:p>
          <a:p>
            <a:r>
              <a:rPr lang="en-US" sz="1800" dirty="0"/>
              <a:t>HU Large shared memory, GPU, CPU environment</a:t>
            </a:r>
          </a:p>
          <a:p>
            <a:r>
              <a:rPr lang="en-US" sz="1800" dirty="0"/>
              <a:t>LJ AWS Cloud</a:t>
            </a:r>
          </a:p>
          <a:p>
            <a:r>
              <a:rPr lang="en-US" sz="1800" dirty="0"/>
              <a:t>Other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We need pathways toward integration.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>
                <a:solidFill>
                  <a:srgbClr val="004A97"/>
                </a:solidFill>
              </a:rPr>
              <a:pPr algn="r"/>
              <a:t>7</a:t>
            </a:fld>
            <a:endParaRPr lang="en-US" dirty="0">
              <a:solidFill>
                <a:srgbClr val="004A97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9AFCEC-EFBE-453E-8810-9C38F82ABA37}"/>
              </a:ext>
            </a:extLst>
          </p:cNvPr>
          <p:cNvSpPr txBox="1"/>
          <p:nvPr/>
        </p:nvSpPr>
        <p:spPr>
          <a:xfrm>
            <a:off x="790974" y="1179320"/>
            <a:ext cx="7067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NeoGenomics</a:t>
            </a:r>
            <a:r>
              <a:rPr lang="en-US" dirty="0"/>
              <a:t> has grown by acquiring companies and units within companies. Bioinformatics reflects that.</a:t>
            </a:r>
          </a:p>
        </p:txBody>
      </p:sp>
    </p:spTree>
    <p:extLst>
      <p:ext uri="{BB962C8B-B14F-4D97-AF65-F5344CB8AC3E}">
        <p14:creationId xmlns:p14="http://schemas.microsoft.com/office/powerpoint/2010/main" val="4114893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7F3E5E69-2D5D-4D91-B1F5-DA853A5B5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609" y="2795587"/>
            <a:ext cx="2257425" cy="12668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C306-0089-4739-9F8F-D1AEE4BA056A}" type="slidenum">
              <a:rPr lang="en-US" smtClean="0">
                <a:solidFill>
                  <a:srgbClr val="004997"/>
                </a:solidFill>
              </a:rPr>
              <a:pPr/>
              <a:t>8</a:t>
            </a:fld>
            <a:endParaRPr lang="en-US" dirty="0">
              <a:solidFill>
                <a:srgbClr val="004997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8880" y="369643"/>
            <a:ext cx="9976841" cy="747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0" dirty="0">
                <a:solidFill>
                  <a:schemeClr val="tx1"/>
                </a:solidFill>
                <a:latin typeface="Jost Medium Roman"/>
              </a:rPr>
              <a:t>Containerization: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826F84-A222-4603-B7B0-505386C19C9B}"/>
              </a:ext>
            </a:extLst>
          </p:cNvPr>
          <p:cNvSpPr txBox="1"/>
          <p:nvPr/>
        </p:nvSpPr>
        <p:spPr>
          <a:xfrm>
            <a:off x="528506" y="1736521"/>
            <a:ext cx="1141531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BCL2Fastq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D1380-A119-4968-B43D-29086312BFDD}"/>
              </a:ext>
            </a:extLst>
          </p:cNvPr>
          <p:cNvSpPr txBox="1"/>
          <p:nvPr/>
        </p:nvSpPr>
        <p:spPr>
          <a:xfrm>
            <a:off x="528506" y="2249648"/>
            <a:ext cx="837922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FastQC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925818-482D-4C08-BA39-F2845413542E}"/>
              </a:ext>
            </a:extLst>
          </p:cNvPr>
          <p:cNvSpPr txBox="1"/>
          <p:nvPr/>
        </p:nvSpPr>
        <p:spPr>
          <a:xfrm>
            <a:off x="528506" y="2762775"/>
            <a:ext cx="761491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Picard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6DAE9D-69E2-4BDD-A03D-E368BBB0D443}"/>
              </a:ext>
            </a:extLst>
          </p:cNvPr>
          <p:cNvSpPr txBox="1"/>
          <p:nvPr/>
        </p:nvSpPr>
        <p:spPr>
          <a:xfrm>
            <a:off x="352240" y="1261231"/>
            <a:ext cx="1190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64133-E424-4C3F-A248-2D39D72070D0}"/>
              </a:ext>
            </a:extLst>
          </p:cNvPr>
          <p:cNvSpPr txBox="1"/>
          <p:nvPr/>
        </p:nvSpPr>
        <p:spPr>
          <a:xfrm rot="5400000">
            <a:off x="-326625" y="3406672"/>
            <a:ext cx="4947803" cy="369332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rtlCol="0" anchor="ctr" anchorCtr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8327596-A9F3-4670-897A-5671061D1433}"/>
              </a:ext>
            </a:extLst>
          </p:cNvPr>
          <p:cNvSpPr/>
          <p:nvPr/>
        </p:nvSpPr>
        <p:spPr>
          <a:xfrm>
            <a:off x="1771650" y="310670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2463D1-B530-4B6D-85FA-7CEA04F71204}"/>
              </a:ext>
            </a:extLst>
          </p:cNvPr>
          <p:cNvSpPr txBox="1"/>
          <p:nvPr/>
        </p:nvSpPr>
        <p:spPr>
          <a:xfrm>
            <a:off x="534639" y="3292089"/>
            <a:ext cx="1044838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Cutadapt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8A23D2-CAA1-4A54-92D5-9DD8CC5D9EE3}"/>
              </a:ext>
            </a:extLst>
          </p:cNvPr>
          <p:cNvSpPr txBox="1"/>
          <p:nvPr/>
        </p:nvSpPr>
        <p:spPr>
          <a:xfrm>
            <a:off x="528506" y="3821403"/>
            <a:ext cx="887807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GATKv2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EBD4D6-8E33-4CF4-81C8-A264434298BD}"/>
              </a:ext>
            </a:extLst>
          </p:cNvPr>
          <p:cNvSpPr txBox="1"/>
          <p:nvPr/>
        </p:nvSpPr>
        <p:spPr>
          <a:xfrm>
            <a:off x="528505" y="4318343"/>
            <a:ext cx="887807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GATKv4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7199E1-5428-4E7C-A4CB-EEA37F111CE7}"/>
              </a:ext>
            </a:extLst>
          </p:cNvPr>
          <p:cNvSpPr txBox="1"/>
          <p:nvPr/>
        </p:nvSpPr>
        <p:spPr>
          <a:xfrm>
            <a:off x="528505" y="4847657"/>
            <a:ext cx="841897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snpEFF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14C4A7-07DB-4C73-A4F6-97790C436785}"/>
              </a:ext>
            </a:extLst>
          </p:cNvPr>
          <p:cNvSpPr txBox="1"/>
          <p:nvPr/>
        </p:nvSpPr>
        <p:spPr>
          <a:xfrm>
            <a:off x="528506" y="5351522"/>
            <a:ext cx="634789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BWA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C95D07-2AE2-4E06-932B-6BEA0363ABE9}"/>
              </a:ext>
            </a:extLst>
          </p:cNvPr>
          <p:cNvSpPr txBox="1"/>
          <p:nvPr/>
        </p:nvSpPr>
        <p:spPr>
          <a:xfrm>
            <a:off x="2924151" y="118909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Pipeline assembly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51168C-4C7E-46C1-9539-4D38C3DAEC45}"/>
              </a:ext>
            </a:extLst>
          </p:cNvPr>
          <p:cNvSpPr/>
          <p:nvPr/>
        </p:nvSpPr>
        <p:spPr>
          <a:xfrm>
            <a:off x="3131258" y="2121915"/>
            <a:ext cx="1657350" cy="2454214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302AE8-D6F5-4452-8A7E-0F9611935201}"/>
              </a:ext>
            </a:extLst>
          </p:cNvPr>
          <p:cNvSpPr txBox="1"/>
          <p:nvPr/>
        </p:nvSpPr>
        <p:spPr>
          <a:xfrm>
            <a:off x="3389167" y="2249648"/>
            <a:ext cx="1141531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BCL2Fastq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635D64-DF68-4816-AF4A-A27F2F9F1C53}"/>
              </a:ext>
            </a:extLst>
          </p:cNvPr>
          <p:cNvSpPr txBox="1"/>
          <p:nvPr/>
        </p:nvSpPr>
        <p:spPr>
          <a:xfrm>
            <a:off x="3642537" y="3182470"/>
            <a:ext cx="634789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BWA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FEF700-9E31-44C2-B202-E49929942366}"/>
              </a:ext>
            </a:extLst>
          </p:cNvPr>
          <p:cNvSpPr txBox="1"/>
          <p:nvPr/>
        </p:nvSpPr>
        <p:spPr>
          <a:xfrm>
            <a:off x="3549373" y="2737374"/>
            <a:ext cx="837922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FastQC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BEC11E-3927-42E0-A9A9-F35828F37108}"/>
              </a:ext>
            </a:extLst>
          </p:cNvPr>
          <p:cNvSpPr txBox="1"/>
          <p:nvPr/>
        </p:nvSpPr>
        <p:spPr>
          <a:xfrm>
            <a:off x="3499488" y="3636737"/>
            <a:ext cx="887807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GATKv4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C21E2B-485D-4AC6-8527-76A13138A663}"/>
              </a:ext>
            </a:extLst>
          </p:cNvPr>
          <p:cNvSpPr txBox="1"/>
          <p:nvPr/>
        </p:nvSpPr>
        <p:spPr>
          <a:xfrm>
            <a:off x="3538982" y="4124463"/>
            <a:ext cx="841897" cy="3693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snpEFF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7339F5-561A-42DC-8C4E-22F8A81D2994}"/>
              </a:ext>
            </a:extLst>
          </p:cNvPr>
          <p:cNvSpPr/>
          <p:nvPr/>
        </p:nvSpPr>
        <p:spPr>
          <a:xfrm>
            <a:off x="5587923" y="2132268"/>
            <a:ext cx="571500" cy="360162"/>
          </a:xfrm>
          <a:prstGeom prst="rect">
            <a:avLst/>
          </a:prstGeom>
          <a:noFill/>
          <a:ln w="571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2853AE-58A6-4459-8C63-C9334A32B827}"/>
              </a:ext>
            </a:extLst>
          </p:cNvPr>
          <p:cNvSpPr/>
          <p:nvPr/>
        </p:nvSpPr>
        <p:spPr>
          <a:xfrm>
            <a:off x="5587923" y="2720072"/>
            <a:ext cx="571500" cy="360162"/>
          </a:xfrm>
          <a:prstGeom prst="rect">
            <a:avLst/>
          </a:prstGeom>
          <a:noFill/>
          <a:ln w="571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26D77C-FF4E-4F92-98E3-3FA674D3D1A4}"/>
              </a:ext>
            </a:extLst>
          </p:cNvPr>
          <p:cNvSpPr/>
          <p:nvPr/>
        </p:nvSpPr>
        <p:spPr>
          <a:xfrm>
            <a:off x="5587923" y="3307876"/>
            <a:ext cx="571500" cy="360162"/>
          </a:xfrm>
          <a:prstGeom prst="rect">
            <a:avLst/>
          </a:prstGeom>
          <a:noFill/>
          <a:ln w="571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52154A-B51E-425D-B3A9-59A333285DE0}"/>
              </a:ext>
            </a:extLst>
          </p:cNvPr>
          <p:cNvSpPr txBox="1"/>
          <p:nvPr/>
        </p:nvSpPr>
        <p:spPr>
          <a:xfrm>
            <a:off x="9752808" y="922153"/>
            <a:ext cx="205024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Compute Resources</a:t>
            </a:r>
          </a:p>
          <a:p>
            <a:r>
              <a:rPr lang="en-US" dirty="0"/>
              <a:t>Nodes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63DA89-BF94-4366-9F23-CC54B8182C53}"/>
              </a:ext>
            </a:extLst>
          </p:cNvPr>
          <p:cNvSpPr txBox="1"/>
          <p:nvPr/>
        </p:nvSpPr>
        <p:spPr>
          <a:xfrm>
            <a:off x="10686019" y="1762936"/>
            <a:ext cx="439159" cy="369332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AV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38FFB9-DF30-4CCE-8F99-CDDAEDCF683B}"/>
              </a:ext>
            </a:extLst>
          </p:cNvPr>
          <p:cNvSpPr txBox="1"/>
          <p:nvPr/>
        </p:nvSpPr>
        <p:spPr>
          <a:xfrm>
            <a:off x="10686019" y="2384229"/>
            <a:ext cx="476412" cy="369332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HU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B2080C-1878-4C6E-B4BC-1EDE0337DFF1}"/>
              </a:ext>
            </a:extLst>
          </p:cNvPr>
          <p:cNvSpPr txBox="1"/>
          <p:nvPr/>
        </p:nvSpPr>
        <p:spPr>
          <a:xfrm>
            <a:off x="10686019" y="3005522"/>
            <a:ext cx="359009" cy="369332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LJ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44EFF1-E282-4986-9050-11BFB04B0600}"/>
              </a:ext>
            </a:extLst>
          </p:cNvPr>
          <p:cNvSpPr txBox="1"/>
          <p:nvPr/>
        </p:nvSpPr>
        <p:spPr>
          <a:xfrm>
            <a:off x="10695522" y="3591338"/>
            <a:ext cx="722314" cy="36933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782E3D-4925-4893-8E17-AF69EC5265A3}"/>
              </a:ext>
            </a:extLst>
          </p:cNvPr>
          <p:cNvSpPr txBox="1"/>
          <p:nvPr/>
        </p:nvSpPr>
        <p:spPr>
          <a:xfrm>
            <a:off x="10683871" y="4165367"/>
            <a:ext cx="851515" cy="36933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Google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279A87-5C07-42E9-8C33-9344C0287642}"/>
              </a:ext>
            </a:extLst>
          </p:cNvPr>
          <p:cNvSpPr txBox="1"/>
          <p:nvPr/>
        </p:nvSpPr>
        <p:spPr>
          <a:xfrm>
            <a:off x="10695522" y="4739396"/>
            <a:ext cx="735522" cy="36933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AWS1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538A3D-6C9B-4970-9610-25C4DF438DF8}"/>
              </a:ext>
            </a:extLst>
          </p:cNvPr>
          <p:cNvSpPr txBox="1"/>
          <p:nvPr/>
        </p:nvSpPr>
        <p:spPr>
          <a:xfrm>
            <a:off x="5415219" y="1189093"/>
            <a:ext cx="109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Dockerize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6D0745-7711-4C56-A811-BF50748393D6}"/>
              </a:ext>
            </a:extLst>
          </p:cNvPr>
          <p:cNvSpPr/>
          <p:nvPr/>
        </p:nvSpPr>
        <p:spPr>
          <a:xfrm>
            <a:off x="6287039" y="2312349"/>
            <a:ext cx="571500" cy="360162"/>
          </a:xfrm>
          <a:prstGeom prst="rect">
            <a:avLst/>
          </a:prstGeom>
          <a:noFill/>
          <a:ln w="571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5E82663-910F-4B80-98E2-55BC50623B16}"/>
              </a:ext>
            </a:extLst>
          </p:cNvPr>
          <p:cNvSpPr/>
          <p:nvPr/>
        </p:nvSpPr>
        <p:spPr>
          <a:xfrm>
            <a:off x="6287039" y="2900153"/>
            <a:ext cx="571500" cy="360162"/>
          </a:xfrm>
          <a:prstGeom prst="rect">
            <a:avLst/>
          </a:prstGeom>
          <a:noFill/>
          <a:ln w="571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DE076A0-C54C-44CA-B68C-215ABEE2EEF3}"/>
              </a:ext>
            </a:extLst>
          </p:cNvPr>
          <p:cNvSpPr/>
          <p:nvPr/>
        </p:nvSpPr>
        <p:spPr>
          <a:xfrm>
            <a:off x="6287039" y="3487957"/>
            <a:ext cx="571500" cy="360162"/>
          </a:xfrm>
          <a:prstGeom prst="rect">
            <a:avLst/>
          </a:prstGeom>
          <a:noFill/>
          <a:ln w="571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520013E-21ED-4FB6-AEA9-70E16E50D999}"/>
              </a:ext>
            </a:extLst>
          </p:cNvPr>
          <p:cNvSpPr/>
          <p:nvPr/>
        </p:nvSpPr>
        <p:spPr>
          <a:xfrm>
            <a:off x="5599976" y="3852830"/>
            <a:ext cx="571500" cy="360162"/>
          </a:xfrm>
          <a:prstGeom prst="rect">
            <a:avLst/>
          </a:prstGeom>
          <a:noFill/>
          <a:ln w="571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4AB5D5-AF8C-4B8E-AE5A-C3EE5BBC252F}"/>
              </a:ext>
            </a:extLst>
          </p:cNvPr>
          <p:cNvSpPr txBox="1"/>
          <p:nvPr/>
        </p:nvSpPr>
        <p:spPr>
          <a:xfrm>
            <a:off x="7267268" y="912094"/>
            <a:ext cx="1994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Orchestrate Docker</a:t>
            </a:r>
          </a:p>
          <a:p>
            <a:r>
              <a:rPr lang="en-US" dirty="0"/>
              <a:t>With Kubernetes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06CC8CC-1D08-41CA-BC56-C401CA9D82D6}"/>
              </a:ext>
            </a:extLst>
          </p:cNvPr>
          <p:cNvCxnSpPr>
            <a:cxnSpLocks/>
          </p:cNvCxnSpPr>
          <p:nvPr/>
        </p:nvCxnSpPr>
        <p:spPr>
          <a:xfrm flipV="1">
            <a:off x="8429625" y="2105855"/>
            <a:ext cx="1756096" cy="74563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81D0632-6128-4079-BCE1-324A38753808}"/>
              </a:ext>
            </a:extLst>
          </p:cNvPr>
          <p:cNvCxnSpPr>
            <a:cxnSpLocks/>
          </p:cNvCxnSpPr>
          <p:nvPr/>
        </p:nvCxnSpPr>
        <p:spPr>
          <a:xfrm flipV="1">
            <a:off x="8610153" y="2568896"/>
            <a:ext cx="1619237" cy="44356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35BBB5B-B47C-4153-83E3-B7BE5C655C49}"/>
              </a:ext>
            </a:extLst>
          </p:cNvPr>
          <p:cNvCxnSpPr>
            <a:cxnSpLocks/>
          </p:cNvCxnSpPr>
          <p:nvPr/>
        </p:nvCxnSpPr>
        <p:spPr>
          <a:xfrm flipV="1">
            <a:off x="8858250" y="3190189"/>
            <a:ext cx="1371140" cy="152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943D90C-6FD5-40F4-B5F0-F5B0CA141BBD}"/>
              </a:ext>
            </a:extLst>
          </p:cNvPr>
          <p:cNvCxnSpPr>
            <a:cxnSpLocks/>
          </p:cNvCxnSpPr>
          <p:nvPr/>
        </p:nvCxnSpPr>
        <p:spPr>
          <a:xfrm>
            <a:off x="8858250" y="3476755"/>
            <a:ext cx="1316487" cy="252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7960013-4C75-429F-B18E-61B3119AF120}"/>
              </a:ext>
            </a:extLst>
          </p:cNvPr>
          <p:cNvCxnSpPr>
            <a:cxnSpLocks/>
          </p:cNvCxnSpPr>
          <p:nvPr/>
        </p:nvCxnSpPr>
        <p:spPr>
          <a:xfrm>
            <a:off x="9063600" y="3821403"/>
            <a:ext cx="1042425" cy="4211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7FAE4FC-8B93-41CF-9318-584DD97D87EC}"/>
              </a:ext>
            </a:extLst>
          </p:cNvPr>
          <p:cNvCxnSpPr>
            <a:cxnSpLocks/>
          </p:cNvCxnSpPr>
          <p:nvPr/>
        </p:nvCxnSpPr>
        <p:spPr>
          <a:xfrm>
            <a:off x="8907861" y="4000497"/>
            <a:ext cx="1198164" cy="6871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BC4204CD-C099-4D3F-819A-4B311CABDD5C}"/>
              </a:ext>
            </a:extLst>
          </p:cNvPr>
          <p:cNvSpPr txBox="1"/>
          <p:nvPr/>
        </p:nvSpPr>
        <p:spPr>
          <a:xfrm>
            <a:off x="10683871" y="5284282"/>
            <a:ext cx="735522" cy="36933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AWS2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AB5CCC1-5603-4A2E-962E-105B66B5753F}"/>
              </a:ext>
            </a:extLst>
          </p:cNvPr>
          <p:cNvCxnSpPr>
            <a:cxnSpLocks/>
          </p:cNvCxnSpPr>
          <p:nvPr/>
        </p:nvCxnSpPr>
        <p:spPr>
          <a:xfrm>
            <a:off x="8610153" y="4032911"/>
            <a:ext cx="1564584" cy="13186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1CA31B9B-D1B5-47BC-A934-6E2B6F318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892" y="4444333"/>
            <a:ext cx="2257425" cy="11811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B3A5EE41-09AC-47F2-AF75-B29979F26B8E}"/>
              </a:ext>
            </a:extLst>
          </p:cNvPr>
          <p:cNvSpPr txBox="1"/>
          <p:nvPr/>
        </p:nvSpPr>
        <p:spPr>
          <a:xfrm>
            <a:off x="11297729" y="1762936"/>
            <a:ext cx="439159" cy="369332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AV</a:t>
            </a:r>
          </a:p>
        </p:txBody>
      </p:sp>
    </p:spTree>
    <p:extLst>
      <p:ext uri="{BB962C8B-B14F-4D97-AF65-F5344CB8AC3E}">
        <p14:creationId xmlns:p14="http://schemas.microsoft.com/office/powerpoint/2010/main" val="270224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E1F9D-CE12-442E-80BC-7E95AFC71E53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53CC00-B2DC-4961-9C7C-4E7D27B81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A2CCDBB-DAED-4F9B-9BF4-F3323B85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</a:t>
            </a:r>
            <a:r>
              <a:rPr lang="en-US" dirty="0" err="1"/>
              <a:t>RNAseq</a:t>
            </a:r>
            <a:r>
              <a:rPr lang="en-US" dirty="0"/>
              <a:t>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D5650F-1394-4F07-B8C6-C39C30633030}"/>
              </a:ext>
            </a:extLst>
          </p:cNvPr>
          <p:cNvSpPr txBox="1"/>
          <p:nvPr/>
        </p:nvSpPr>
        <p:spPr>
          <a:xfrm>
            <a:off x="1093862" y="1862983"/>
            <a:ext cx="105284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Driven by an uptick in the number of Projects that require </a:t>
            </a:r>
            <a:r>
              <a:rPr lang="en-US" dirty="0" err="1"/>
              <a:t>RNAseq</a:t>
            </a:r>
            <a:r>
              <a:rPr lang="en-US" dirty="0"/>
              <a:t> analysis</a:t>
            </a:r>
          </a:p>
          <a:p>
            <a:r>
              <a:rPr lang="en-US" dirty="0"/>
              <a:t>In the past most customers ask for raw data. More recently customers have asked for analysis. We have been building capabilities for this. </a:t>
            </a:r>
          </a:p>
          <a:p>
            <a:endParaRPr lang="en-US" dirty="0"/>
          </a:p>
          <a:p>
            <a:r>
              <a:rPr lang="en-US" dirty="0"/>
              <a:t>Frequent 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 generation (per gene or per transcript) – </a:t>
            </a:r>
            <a:r>
              <a:rPr lang="en-US" dirty="0" err="1"/>
              <a:t>FeatureCounter</a:t>
            </a:r>
            <a:r>
              <a:rPr lang="en-US" dirty="0"/>
              <a:t>, </a:t>
            </a:r>
            <a:r>
              <a:rPr lang="en-US" dirty="0" err="1"/>
              <a:t>TPMCalculator</a:t>
            </a:r>
            <a:r>
              <a:rPr lang="en-US" dirty="0"/>
              <a:t>, </a:t>
            </a:r>
            <a:r>
              <a:rPr lang="en-US" dirty="0" err="1"/>
              <a:t>Kallisto</a:t>
            </a:r>
            <a:r>
              <a:rPr lang="en-US" dirty="0"/>
              <a:t>,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Differential expression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DeSeq2, </a:t>
            </a:r>
            <a:r>
              <a:rPr lang="en-US" dirty="0" err="1"/>
              <a:t>EdgeR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 analysis – GSEA</a:t>
            </a:r>
          </a:p>
          <a:p>
            <a:endParaRPr lang="en-US" dirty="0"/>
          </a:p>
          <a:p>
            <a:r>
              <a:rPr lang="en-US" dirty="0"/>
              <a:t>As we set them up we containerized (Docker) the applications to have a degree of platform-independence. Advantages of containers:  We standardize and freeze on specific versions of dependencies such as R and Bioconductor.  They are portable to other platforms with sufficient raw resources, including Cloud platforms.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570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EW NEO">
      <a:dk1>
        <a:srgbClr val="212120"/>
      </a:dk1>
      <a:lt1>
        <a:srgbClr val="FFFFFF"/>
      </a:lt1>
      <a:dk2>
        <a:srgbClr val="888A8B"/>
      </a:dk2>
      <a:lt2>
        <a:srgbClr val="FFFFFF"/>
      </a:lt2>
      <a:accent1>
        <a:srgbClr val="041B73"/>
      </a:accent1>
      <a:accent2>
        <a:srgbClr val="0152AC"/>
      </a:accent2>
      <a:accent3>
        <a:srgbClr val="00CDEC"/>
      </a:accent3>
      <a:accent4>
        <a:srgbClr val="24960F"/>
      </a:accent4>
      <a:accent5>
        <a:srgbClr val="93BA1F"/>
      </a:accent5>
      <a:accent6>
        <a:srgbClr val="212120"/>
      </a:accent6>
      <a:hlink>
        <a:srgbClr val="0152AC"/>
      </a:hlink>
      <a:folHlink>
        <a:srgbClr val="0152AC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C375A4E-9F76-4B21-9AB2-556C6EF73A8D}" vid="{290EC048-0977-4BA8-8D0C-20161C7EA6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18496</TotalTime>
  <Words>1042</Words>
  <Application>Microsoft Office PowerPoint</Application>
  <PresentationFormat>Widescreen</PresentationFormat>
  <Paragraphs>205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Apple Symbols</vt:lpstr>
      <vt:lpstr>Arial</vt:lpstr>
      <vt:lpstr>Calibri</vt:lpstr>
      <vt:lpstr>Jost Light Roman</vt:lpstr>
      <vt:lpstr>Jost Medium Roman</vt:lpstr>
      <vt:lpstr>Jost Regular</vt:lpstr>
      <vt:lpstr>Office Theme</vt:lpstr>
      <vt:lpstr>Pharma – Bioinformatics  16 MAR 2022  Brad Thomas, Director     </vt:lpstr>
      <vt:lpstr>Pharma Bioinformatics Current Team</vt:lpstr>
      <vt:lpstr>Two Sites</vt:lpstr>
      <vt:lpstr>Characteristics of Pharma projects</vt:lpstr>
      <vt:lpstr>Close relationship with Research and Development</vt:lpstr>
      <vt:lpstr>Challenges        </vt:lpstr>
      <vt:lpstr>Computation Infrastructure</vt:lpstr>
      <vt:lpstr>PowerPoint Presentation</vt:lpstr>
      <vt:lpstr>Example:  RNAseq Analysis</vt:lpstr>
      <vt:lpstr>Cloud Options</vt:lpstr>
      <vt:lpstr>PowerPoint Presentation</vt:lpstr>
      <vt:lpstr>Custom Report Generation</vt:lpstr>
      <vt:lpstr>Qualification and Validation Documentation</vt:lpstr>
    </vt:vector>
  </TitlesOfParts>
  <Company>NeoGenomics Labs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Header 60pt</dc:title>
  <dc:creator>Lucy Yu</dc:creator>
  <cp:lastModifiedBy>Brad Thomas</cp:lastModifiedBy>
  <cp:revision>336</cp:revision>
  <cp:lastPrinted>2021-09-14T23:58:33Z</cp:lastPrinted>
  <dcterms:created xsi:type="dcterms:W3CDTF">2020-12-04T23:56:41Z</dcterms:created>
  <dcterms:modified xsi:type="dcterms:W3CDTF">2022-03-16T16:43:32Z</dcterms:modified>
</cp:coreProperties>
</file>